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00"/>
    <a:srgbClr val="660033"/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7C84B-9675-4BDB-823D-91EE1B000FA7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CCBFD4-6491-4309-8F62-4EB6300C87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CBFD4-6491-4309-8F62-4EB6300C879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AF68-410B-433C-B626-241EDD359993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873E-7EEF-4EA8-B934-4DF763777A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AF68-410B-433C-B626-241EDD359993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873E-7EEF-4EA8-B934-4DF763777A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AF68-410B-433C-B626-241EDD359993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873E-7EEF-4EA8-B934-4DF763777A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AF68-410B-433C-B626-241EDD359993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873E-7EEF-4EA8-B934-4DF763777A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AF68-410B-433C-B626-241EDD359993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873E-7EEF-4EA8-B934-4DF763777A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AF68-410B-433C-B626-241EDD359993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873E-7EEF-4EA8-B934-4DF763777A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AF68-410B-433C-B626-241EDD359993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873E-7EEF-4EA8-B934-4DF763777A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AF68-410B-433C-B626-241EDD359993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873E-7EEF-4EA8-B934-4DF763777A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AF68-410B-433C-B626-241EDD359993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873E-7EEF-4EA8-B934-4DF763777A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AF68-410B-433C-B626-241EDD359993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873E-7EEF-4EA8-B934-4DF763777A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AF68-410B-433C-B626-241EDD359993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873E-7EEF-4EA8-B934-4DF763777A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4AF68-410B-433C-B626-241EDD359993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6873E-7EEF-4EA8-B934-4DF763777A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t="56655"/>
          <a:stretch>
            <a:fillRect/>
          </a:stretch>
        </p:blipFill>
        <p:spPr bwMode="auto">
          <a:xfrm>
            <a:off x="323528" y="404663"/>
            <a:ext cx="8352928" cy="34047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Скругленный прямоугольник 2"/>
          <p:cNvSpPr/>
          <p:nvPr/>
        </p:nvSpPr>
        <p:spPr>
          <a:xfrm>
            <a:off x="323528" y="3212976"/>
            <a:ext cx="8352928" cy="86409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</Words>
  <Application>Microsoft Office PowerPoint</Application>
  <PresentationFormat>Экран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11</cp:revision>
  <dcterms:created xsi:type="dcterms:W3CDTF">2011-01-16T17:23:26Z</dcterms:created>
  <dcterms:modified xsi:type="dcterms:W3CDTF">2011-07-10T13:42:36Z</dcterms:modified>
</cp:coreProperties>
</file>