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2" r:id="rId3"/>
    <p:sldId id="263" r:id="rId4"/>
    <p:sldId id="264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9E4E0-62B4-4997-AEFA-C16C4BE92B48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FFE5C-2DD9-4F05-9B33-8E399E907A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FFE5C-2DD9-4F05-9B33-8E399E907A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FFE5C-2DD9-4F05-9B33-8E399E907A9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FFE5C-2DD9-4F05-9B33-8E399E907A9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FFE5C-2DD9-4F05-9B33-8E399E907A9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FFE5C-2DD9-4F05-9B33-8E399E907A9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FFE5C-2DD9-4F05-9B33-8E399E907A9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B471-72AF-4F65-ACCE-C065188A8E4C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5BC6-2EBB-473D-9AF0-2FB408E098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ляс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76672"/>
            <a:ext cx="34040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тётя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620688"/>
            <a:ext cx="2147632" cy="3057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салют.jpg"/>
          <p:cNvPicPr>
            <a:picLocks noChangeAspect="1"/>
          </p:cNvPicPr>
          <p:nvPr/>
        </p:nvPicPr>
        <p:blipFill>
          <a:blip r:embed="rId5" cstate="print"/>
          <a:srcRect l="23767" b="12246"/>
          <a:stretch>
            <a:fillRect/>
          </a:stretch>
        </p:blipFill>
        <p:spPr>
          <a:xfrm>
            <a:off x="2627784" y="1844824"/>
            <a:ext cx="3002632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лимон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7864" y="2420888"/>
            <a:ext cx="3312368" cy="2363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фрукты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3284984"/>
            <a:ext cx="3710929" cy="2504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ишня2.jpg"/>
          <p:cNvPicPr>
            <a:picLocks noChangeAspect="1"/>
          </p:cNvPicPr>
          <p:nvPr/>
        </p:nvPicPr>
        <p:blipFill>
          <a:blip r:embed="rId3" cstate="print"/>
          <a:srcRect l="6153" t="19761" r="10689" b="13712"/>
          <a:stretch>
            <a:fillRect/>
          </a:stretch>
        </p:blipFill>
        <p:spPr>
          <a:xfrm>
            <a:off x="395536" y="188640"/>
            <a:ext cx="3960440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слива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88640"/>
            <a:ext cx="4010018" cy="23748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214686"/>
            <a:ext cx="7996274" cy="1643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643050"/>
            <a:ext cx="7941922" cy="24384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928670"/>
            <a:ext cx="8037862" cy="3991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осе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5486" y="260648"/>
            <a:ext cx="4773066" cy="6364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шишка сосны.jpg"/>
          <p:cNvPicPr>
            <a:picLocks noChangeAspect="1"/>
          </p:cNvPicPr>
          <p:nvPr/>
        </p:nvPicPr>
        <p:blipFill>
          <a:blip r:embed="rId4" cstate="print"/>
          <a:srcRect b="9891"/>
          <a:stretch>
            <a:fillRect/>
          </a:stretch>
        </p:blipFill>
        <p:spPr>
          <a:xfrm rot="16200000">
            <a:off x="5762971" y="40392"/>
            <a:ext cx="2442595" cy="35283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 t="21531"/>
          <a:stretch>
            <a:fillRect/>
          </a:stretch>
        </p:blipFill>
        <p:spPr bwMode="auto">
          <a:xfrm>
            <a:off x="1142976" y="3500438"/>
            <a:ext cx="7828427" cy="781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571744"/>
            <a:ext cx="8370870" cy="132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</Words>
  <Application>Microsoft Office PowerPoint</Application>
  <PresentationFormat>Экран (4:3)</PresentationFormat>
  <Paragraphs>6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HP</cp:lastModifiedBy>
  <cp:revision>9</cp:revision>
  <dcterms:created xsi:type="dcterms:W3CDTF">2010-11-21T16:13:35Z</dcterms:created>
  <dcterms:modified xsi:type="dcterms:W3CDTF">2011-07-01T10:57:14Z</dcterms:modified>
</cp:coreProperties>
</file>