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0414D-52D2-4881-84AA-DE015453995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E53F4-F0F5-41EE-A020-5CA8DD334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E53F4-F0F5-41EE-A020-5CA8DD3346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884B-0C48-4A60-AE0F-96E0452A6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884B-0C48-4A60-AE0F-96E0452A6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E628-7496-499D-A744-4D98E8798E2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0BA9-60AA-45B1-84E0-4EBAC0C93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922" y="642918"/>
            <a:ext cx="6400156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а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9" y="0"/>
            <a:ext cx="914157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000108"/>
            <a:ext cx="8028130" cy="4057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вишня.jpg"/>
          <p:cNvPicPr>
            <a:picLocks noChangeAspect="1"/>
          </p:cNvPicPr>
          <p:nvPr/>
        </p:nvPicPr>
        <p:blipFill>
          <a:blip r:embed="rId5" cstate="print"/>
          <a:srcRect l="-8216" t="4108" b="7565"/>
          <a:stretch>
            <a:fillRect/>
          </a:stretch>
        </p:blipFill>
        <p:spPr>
          <a:xfrm>
            <a:off x="5072066" y="1785926"/>
            <a:ext cx="3793604" cy="3096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4</cp:revision>
  <dcterms:created xsi:type="dcterms:W3CDTF">2011-06-10T07:15:07Z</dcterms:created>
  <dcterms:modified xsi:type="dcterms:W3CDTF">2011-07-11T18:22:33Z</dcterms:modified>
</cp:coreProperties>
</file>