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1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34237-1430-49D5-A3B1-2FC6580B22B5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F2C27-ABC6-472B-9F3E-586C1A0C20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F2C27-ABC6-472B-9F3E-586C1A0C20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F2C27-ABC6-472B-9F3E-586C1A0C20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F2C27-ABC6-472B-9F3E-586C1A0C20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6C56-3BDC-475F-A11F-68332D12107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F9CA-F482-4615-9017-871B06DA0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6C56-3BDC-475F-A11F-68332D12107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F9CA-F482-4615-9017-871B06DA0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6C56-3BDC-475F-A11F-68332D12107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F9CA-F482-4615-9017-871B06DA0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6C56-3BDC-475F-A11F-68332D12107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F9CA-F482-4615-9017-871B06DA0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6C56-3BDC-475F-A11F-68332D12107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F9CA-F482-4615-9017-871B06DA0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6C56-3BDC-475F-A11F-68332D12107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F9CA-F482-4615-9017-871B06DA0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6C56-3BDC-475F-A11F-68332D12107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F9CA-F482-4615-9017-871B06DA0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6C56-3BDC-475F-A11F-68332D12107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F9CA-F482-4615-9017-871B06DA0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6C56-3BDC-475F-A11F-68332D12107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F9CA-F482-4615-9017-871B06DA0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6C56-3BDC-475F-A11F-68332D12107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F9CA-F482-4615-9017-871B06DA0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6C56-3BDC-475F-A11F-68332D12107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F9CA-F482-4615-9017-871B06DA0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16C56-3BDC-475F-A11F-68332D12107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CF9CA-F482-4615-9017-871B06DA0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132856"/>
            <a:ext cx="7920880" cy="17859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Рисунок 1" descr="жук 2.jpg"/>
          <p:cNvPicPr>
            <a:picLocks noChangeAspect="1"/>
          </p:cNvPicPr>
          <p:nvPr/>
        </p:nvPicPr>
        <p:blipFill>
          <a:blip r:embed="rId4" cstate="print">
            <a:lum contrast="10000"/>
          </a:blip>
          <a:srcRect l="4440" t="2751" r="5239" b="5901"/>
          <a:stretch>
            <a:fillRect/>
          </a:stretch>
        </p:blipFill>
        <p:spPr>
          <a:xfrm>
            <a:off x="251520" y="188640"/>
            <a:ext cx="3600400" cy="27719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92695"/>
            <a:ext cx="8640960" cy="343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107504" y="3501008"/>
            <a:ext cx="8784976" cy="108012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060848"/>
            <a:ext cx="7859950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</Words>
  <Application>Microsoft Office PowerPoint</Application>
  <PresentationFormat>Экран (4:3)</PresentationFormat>
  <Paragraphs>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HP</cp:lastModifiedBy>
  <cp:revision>9</cp:revision>
  <dcterms:created xsi:type="dcterms:W3CDTF">2010-12-15T15:24:34Z</dcterms:created>
  <dcterms:modified xsi:type="dcterms:W3CDTF">2011-07-01T13:32:40Z</dcterms:modified>
</cp:coreProperties>
</file>