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59" r:id="rId3"/>
    <p:sldId id="261" r:id="rId4"/>
    <p:sldId id="260" r:id="rId5"/>
    <p:sldId id="258" r:id="rId6"/>
    <p:sldId id="25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80407B-8EE9-4E8B-98E3-2DEEDB77A820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15F171-1989-48F2-ADCD-B4CDAD57E0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5F171-1989-48F2-ADCD-B4CDAD57E02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5F171-1989-48F2-ADCD-B4CDAD57E02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5F171-1989-48F2-ADCD-B4CDAD57E02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5F171-1989-48F2-ADCD-B4CDAD57E02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5F171-1989-48F2-ADCD-B4CDAD57E02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B590-7A20-4DA2-9F7E-609A19152F22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B1A13-E065-4B51-826A-A888CB8D7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B590-7A20-4DA2-9F7E-609A19152F22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B1A13-E065-4B51-826A-A888CB8D7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B590-7A20-4DA2-9F7E-609A19152F22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B1A13-E065-4B51-826A-A888CB8D7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B590-7A20-4DA2-9F7E-609A19152F22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B1A13-E065-4B51-826A-A888CB8D7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B590-7A20-4DA2-9F7E-609A19152F22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B1A13-E065-4B51-826A-A888CB8D7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B590-7A20-4DA2-9F7E-609A19152F22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B1A13-E065-4B51-826A-A888CB8D7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B590-7A20-4DA2-9F7E-609A19152F22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B1A13-E065-4B51-826A-A888CB8D7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B590-7A20-4DA2-9F7E-609A19152F22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B1A13-E065-4B51-826A-A888CB8D7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B590-7A20-4DA2-9F7E-609A19152F22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B1A13-E065-4B51-826A-A888CB8D7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B590-7A20-4DA2-9F7E-609A19152F22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B1A13-E065-4B51-826A-A888CB8D7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B590-7A20-4DA2-9F7E-609A19152F22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B1A13-E065-4B51-826A-A888CB8D7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6B590-7A20-4DA2-9F7E-609A19152F22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B1A13-E065-4B51-826A-A888CB8D7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1285852" y="857232"/>
            <a:ext cx="1571636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59632" y="836712"/>
          <a:ext cx="1607840" cy="5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3920"/>
                <a:gridCol w="803920"/>
              </a:tblGrid>
              <a:tr h="591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Овал 5"/>
          <p:cNvSpPr/>
          <p:nvPr/>
        </p:nvSpPr>
        <p:spPr>
          <a:xfrm>
            <a:off x="2339752" y="980728"/>
            <a:ext cx="360040" cy="3600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547664" y="1196752"/>
            <a:ext cx="3600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915816" y="1196752"/>
            <a:ext cx="360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2987824" y="1412776"/>
            <a:ext cx="1711424" cy="167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Молния 13"/>
          <p:cNvSpPr/>
          <p:nvPr/>
        </p:nvSpPr>
        <p:spPr>
          <a:xfrm flipH="1">
            <a:off x="2555776" y="404664"/>
            <a:ext cx="144016" cy="288032"/>
          </a:xfrm>
          <a:prstGeom prst="lightningBol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3203848" y="1772816"/>
            <a:ext cx="3026854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6000" b="1" i="1" dirty="0" err="1" smtClean="0">
                <a:latin typeface="Times New Roman" pitchFamily="18" charset="0"/>
                <a:cs typeface="Times New Roman" pitchFamily="18" charset="0"/>
              </a:rPr>
              <a:t>смеш_</a:t>
            </a:r>
            <a:endParaRPr lang="ru-RU" sz="6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i="1" dirty="0" err="1" smtClean="0">
                <a:latin typeface="Times New Roman" pitchFamily="18" charset="0"/>
                <a:cs typeface="Times New Roman" pitchFamily="18" charset="0"/>
              </a:rPr>
              <a:t>запиш_</a:t>
            </a:r>
            <a:endParaRPr lang="ru-RU" sz="6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b="1" i="1" dirty="0" err="1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6000" b="1" i="1" dirty="0" err="1" smtClean="0">
                <a:latin typeface="Times New Roman" pitchFamily="18" charset="0"/>
                <a:cs typeface="Times New Roman" pitchFamily="18" charset="0"/>
              </a:rPr>
              <a:t>амыш_</a:t>
            </a:r>
            <a:endParaRPr lang="ru-RU" sz="6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b="1" i="1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6000" b="1" i="1" dirty="0" err="1" smtClean="0">
                <a:latin typeface="Times New Roman" pitchFamily="18" charset="0"/>
                <a:cs typeface="Times New Roman" pitchFamily="18" charset="0"/>
              </a:rPr>
              <a:t>алыш_</a:t>
            </a:r>
            <a:endParaRPr lang="ru-RU" sz="6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140968"/>
            <a:ext cx="7920880" cy="17859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Рисунок 1" descr="пушистый снег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5040560" cy="37804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Скругленный прямоугольник 6"/>
          <p:cNvSpPr/>
          <p:nvPr/>
        </p:nvSpPr>
        <p:spPr>
          <a:xfrm>
            <a:off x="3347864" y="3933056"/>
            <a:ext cx="1224136" cy="21602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5214942" y="857232"/>
            <a:ext cx="1643074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220072" y="836712"/>
          <a:ext cx="1607840" cy="5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3920"/>
                <a:gridCol w="803920"/>
              </a:tblGrid>
              <a:tr h="591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Группа 17"/>
          <p:cNvGrpSpPr/>
          <p:nvPr/>
        </p:nvGrpSpPr>
        <p:grpSpPr>
          <a:xfrm>
            <a:off x="5436096" y="404664"/>
            <a:ext cx="3456384" cy="1033264"/>
            <a:chOff x="5436096" y="404664"/>
            <a:chExt cx="3456384" cy="1033264"/>
          </a:xfrm>
        </p:grpSpPr>
        <p:sp>
          <p:nvSpPr>
            <p:cNvPr id="5" name="Овал 4"/>
            <p:cNvSpPr/>
            <p:nvPr/>
          </p:nvSpPr>
          <p:spPr>
            <a:xfrm>
              <a:off x="6228184" y="980728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 flipV="1">
              <a:off x="7092280" y="1412776"/>
              <a:ext cx="1800200" cy="2515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6876256" y="1196752"/>
              <a:ext cx="36004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5436096" y="1196752"/>
              <a:ext cx="36004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Молния 14"/>
            <p:cNvSpPr/>
            <p:nvPr/>
          </p:nvSpPr>
          <p:spPr>
            <a:xfrm flipH="1">
              <a:off x="6444208" y="404664"/>
              <a:ext cx="144016" cy="288032"/>
            </a:xfrm>
            <a:prstGeom prst="lightningBol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547664" y="1628800"/>
            <a:ext cx="57961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6000" b="1" i="1" dirty="0" err="1" smtClean="0">
                <a:latin typeface="Times New Roman" pitchFamily="18" charset="0"/>
                <a:cs typeface="Times New Roman" pitchFamily="18" charset="0"/>
              </a:rPr>
              <a:t>снеж_нки</a:t>
            </a:r>
            <a:endParaRPr lang="ru-RU" sz="6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600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6600" b="1" i="1" dirty="0" err="1" smtClean="0">
                <a:latin typeface="Times New Roman" pitchFamily="18" charset="0"/>
                <a:cs typeface="Times New Roman" pitchFamily="18" charset="0"/>
              </a:rPr>
              <a:t>дрож_т</a:t>
            </a:r>
            <a:endParaRPr lang="ru-RU" sz="66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6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6600" b="1" i="1" dirty="0" err="1" smtClean="0">
                <a:latin typeface="Times New Roman" pitchFamily="18" charset="0"/>
                <a:cs typeface="Times New Roman" pitchFamily="18" charset="0"/>
              </a:rPr>
              <a:t>закруж_лись</a:t>
            </a:r>
            <a:endParaRPr lang="ru-RU" sz="6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ушистый снег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4211960" cy="31589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2924944"/>
            <a:ext cx="792088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3419872" y="2996952"/>
            <a:ext cx="1224136" cy="21602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7544" y="2924944"/>
            <a:ext cx="8064896" cy="1152128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132856"/>
            <a:ext cx="8602246" cy="15841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21</Words>
  <Application>Microsoft Office PowerPoint</Application>
  <PresentationFormat>Экран (4:3)</PresentationFormat>
  <Paragraphs>12</Paragraphs>
  <Slides>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HP</cp:lastModifiedBy>
  <cp:revision>10</cp:revision>
  <dcterms:created xsi:type="dcterms:W3CDTF">2010-12-20T16:56:36Z</dcterms:created>
  <dcterms:modified xsi:type="dcterms:W3CDTF">2011-07-01T15:28:30Z</dcterms:modified>
</cp:coreProperties>
</file>