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D9459-619E-4988-BC49-61C2D5B1461E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48798-E1BC-45B3-AD01-1C03EE988E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956FC-E3F0-4D07-A260-AAEF5A1950A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956FC-E3F0-4D07-A260-AAEF5A1950A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956FC-E3F0-4D07-A260-AAEF5A1950A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нитк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2996952"/>
            <a:ext cx="4105869" cy="3384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457200"/>
            <a:ext cx="7668192" cy="19335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762000"/>
            <a:ext cx="7907214" cy="4524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 r="6199"/>
          <a:stretch>
            <a:fillRect/>
          </a:stretch>
        </p:blipFill>
        <p:spPr bwMode="auto">
          <a:xfrm>
            <a:off x="533400" y="1524000"/>
            <a:ext cx="8229600" cy="2019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Скругленный прямоугольник 2"/>
          <p:cNvSpPr/>
          <p:nvPr/>
        </p:nvSpPr>
        <p:spPr>
          <a:xfrm>
            <a:off x="5715000" y="1447800"/>
            <a:ext cx="3200400" cy="22098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</Words>
  <Application>Microsoft Office PowerPoint</Application>
  <PresentationFormat>Экран (4:3)</PresentationFormat>
  <Paragraphs>3</Paragraphs>
  <Slides>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HP</cp:lastModifiedBy>
  <cp:revision>5</cp:revision>
  <dcterms:modified xsi:type="dcterms:W3CDTF">2011-07-01T10:06:22Z</dcterms:modified>
</cp:coreProperties>
</file>