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9F7DE-B8D7-4E16-A89F-A13C2948654D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D64EC-2663-4DE2-928F-9FA684861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64EC-2663-4DE2-928F-9FA6848617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CEA75-6BB3-409A-BDF1-51891E4270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41D70-B509-43AE-A74E-9BC32534DDA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C269E-125E-4196-B18B-B1EA27F5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85728"/>
            <a:ext cx="6534234" cy="6158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2011-06-10T07:09:24Z</dcterms:created>
  <dcterms:modified xsi:type="dcterms:W3CDTF">2011-07-10T12:27:56Z</dcterms:modified>
</cp:coreProperties>
</file>