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5" r:id="rId2"/>
    <p:sldId id="261" r:id="rId3"/>
    <p:sldId id="262" r:id="rId4"/>
    <p:sldId id="264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B6C34-D2D9-4519-B2BD-B9E6A14B0178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F0672-DB12-47AD-A10F-A7BB5B1243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F0672-DB12-47AD-A10F-A7BB5B12435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F0672-DB12-47AD-A10F-A7BB5B12435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F0672-DB12-47AD-A10F-A7BB5B12435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F0672-DB12-47AD-A10F-A7BB5B12435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879C-2EF6-4985-9F4D-14B724A238FD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FAC7-5815-42D2-9275-0D5AF958A0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879C-2EF6-4985-9F4D-14B724A238FD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FAC7-5815-42D2-9275-0D5AF958A0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879C-2EF6-4985-9F4D-14B724A238FD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FAC7-5815-42D2-9275-0D5AF958A0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879C-2EF6-4985-9F4D-14B724A238FD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FAC7-5815-42D2-9275-0D5AF958A0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879C-2EF6-4985-9F4D-14B724A238FD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FAC7-5815-42D2-9275-0D5AF958A0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879C-2EF6-4985-9F4D-14B724A238FD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FAC7-5815-42D2-9275-0D5AF958A0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879C-2EF6-4985-9F4D-14B724A238FD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FAC7-5815-42D2-9275-0D5AF958A0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879C-2EF6-4985-9F4D-14B724A238FD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FAC7-5815-42D2-9275-0D5AF958A0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879C-2EF6-4985-9F4D-14B724A238FD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FAC7-5815-42D2-9275-0D5AF958A0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879C-2EF6-4985-9F4D-14B724A238FD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FAC7-5815-42D2-9275-0D5AF958A0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879C-2EF6-4985-9F4D-14B724A238FD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FAC7-5815-42D2-9275-0D5AF958A0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6879C-2EF6-4985-9F4D-14B724A238FD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6FAC7-5815-42D2-9275-0D5AF958A0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1538" y="2071678"/>
          <a:ext cx="2471936" cy="951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5968"/>
                <a:gridCol w="1235968"/>
              </a:tblGrid>
              <a:tr h="9518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279450" y="3007782"/>
            <a:ext cx="410445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1071538" y="2071678"/>
            <a:ext cx="1224136" cy="9361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2295674" y="2071678"/>
            <a:ext cx="1224136" cy="9361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527922" y="2431718"/>
            <a:ext cx="936104" cy="64807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4500562" y="1857364"/>
            <a:ext cx="1000132" cy="5754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2511698" y="2287702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359570" y="2287702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1503586" y="3151798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5643570" y="3071810"/>
            <a:ext cx="280489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680050" y="1855654"/>
            <a:ext cx="2749602" cy="17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852936"/>
            <a:ext cx="6978280" cy="15599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беседка3.jpg"/>
          <p:cNvPicPr>
            <a:picLocks noChangeAspect="1"/>
          </p:cNvPicPr>
          <p:nvPr/>
        </p:nvPicPr>
        <p:blipFill>
          <a:blip r:embed="rId4" cstate="print"/>
          <a:srcRect t="7161" r="34880" b="13461"/>
          <a:stretch>
            <a:fillRect/>
          </a:stretch>
        </p:blipFill>
        <p:spPr>
          <a:xfrm>
            <a:off x="0" y="0"/>
            <a:ext cx="4067944" cy="37190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b="10343"/>
          <a:stretch>
            <a:fillRect/>
          </a:stretch>
        </p:blipFill>
        <p:spPr bwMode="auto">
          <a:xfrm>
            <a:off x="1403648" y="116632"/>
            <a:ext cx="6552728" cy="52565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ягушка.jpg"/>
          <p:cNvPicPr>
            <a:picLocks noChangeAspect="1"/>
          </p:cNvPicPr>
          <p:nvPr/>
        </p:nvPicPr>
        <p:blipFill>
          <a:blip r:embed="rId3" cstate="print"/>
          <a:srcRect l="1806" t="8893" r="22595" b="18815"/>
          <a:stretch>
            <a:fillRect/>
          </a:stretch>
        </p:blipFill>
        <p:spPr>
          <a:xfrm>
            <a:off x="2699792" y="2996952"/>
            <a:ext cx="3388612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1" y="980728"/>
            <a:ext cx="8169635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467544" y="908720"/>
            <a:ext cx="8352928" cy="144016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</Words>
  <Application>Microsoft Office PowerPoint</Application>
  <PresentationFormat>Экран (4:3)</PresentationFormat>
  <Paragraphs>4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9</cp:revision>
  <dcterms:created xsi:type="dcterms:W3CDTF">2011-01-11T15:55:26Z</dcterms:created>
  <dcterms:modified xsi:type="dcterms:W3CDTF">2011-07-11T18:39:24Z</dcterms:modified>
</cp:coreProperties>
</file>