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F6878-0777-4E84-A94D-D41D36C5603D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BBA9E-7268-4423-A6F2-A64C80F707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BBA9E-7268-4423-A6F2-A64C80F7070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FBDAE-0A00-4A8E-BBB3-34355CC1823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FBDAE-0A00-4A8E-BBB3-34355CC1823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C1429-9137-41B2-BBCB-8C84A3C1CB1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5D84-CB5A-4C78-ABF8-46CA65924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1642" y="1071546"/>
            <a:ext cx="7120718" cy="4714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000108"/>
            <a:ext cx="6657726" cy="4572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3</cp:revision>
  <dcterms:created xsi:type="dcterms:W3CDTF">2011-06-10T07:07:25Z</dcterms:created>
  <dcterms:modified xsi:type="dcterms:W3CDTF">2011-07-10T12:27:40Z</dcterms:modified>
</cp:coreProperties>
</file>