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B6B07-1941-4852-999B-5431AF8E7EA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1420C-0418-41F2-9ED2-256CB12DB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420C-0418-41F2-9ED2-256CB12DB73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420C-0418-41F2-9ED2-256CB12DB73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420C-0418-41F2-9ED2-256CB12DB73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420C-0418-41F2-9ED2-256CB12DB73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420C-0418-41F2-9ED2-256CB12DB73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5BA75-3EEA-40CC-843A-6B50B007C97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 лесу.jpg"/>
          <p:cNvPicPr>
            <a:picLocks noChangeAspect="1"/>
          </p:cNvPicPr>
          <p:nvPr/>
        </p:nvPicPr>
        <p:blipFill>
          <a:blip r:embed="rId3" cstate="print"/>
          <a:srcRect t="26241"/>
          <a:stretch>
            <a:fillRect/>
          </a:stretch>
        </p:blipFill>
        <p:spPr>
          <a:xfrm>
            <a:off x="3203848" y="260648"/>
            <a:ext cx="2700487" cy="2757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500438"/>
            <a:ext cx="7996274" cy="1643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4348"/>
          <a:stretch>
            <a:fillRect/>
          </a:stretch>
        </p:blipFill>
        <p:spPr bwMode="auto">
          <a:xfrm>
            <a:off x="571472" y="1214422"/>
            <a:ext cx="8152438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214422"/>
            <a:ext cx="56388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14422"/>
            <a:ext cx="8077296" cy="3028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3116"/>
            <a:ext cx="7694930" cy="828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71472" y="2071678"/>
            <a:ext cx="7929618" cy="10001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500306"/>
            <a:ext cx="829336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</Words>
  <Application>Microsoft Office PowerPoint</Application>
  <PresentationFormat>Экран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11</cp:revision>
  <dcterms:created xsi:type="dcterms:W3CDTF">2010-11-14T18:01:29Z</dcterms:created>
  <dcterms:modified xsi:type="dcterms:W3CDTF">2011-07-01T14:59:24Z</dcterms:modified>
</cp:coreProperties>
</file>