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2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44EAE-94B6-4F8D-AEB5-A1F4AF13954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B35A7-2E4F-4501-8DD2-00FD151C6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B35A7-2E4F-4501-8DD2-00FD151C65C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A6002-339A-4470-AFE6-4D34C13598D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B35A7-2E4F-4501-8DD2-00FD151C65C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B35A7-2E4F-4501-8DD2-00FD151C65C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605D-B896-4889-849C-A0003E8574D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D8D4-761F-47CC-BC10-482BC715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605D-B896-4889-849C-A0003E8574D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D8D4-761F-47CC-BC10-482BC715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605D-B896-4889-849C-A0003E8574D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D8D4-761F-47CC-BC10-482BC715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605D-B896-4889-849C-A0003E8574D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D8D4-761F-47CC-BC10-482BC715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605D-B896-4889-849C-A0003E8574D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D8D4-761F-47CC-BC10-482BC715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605D-B896-4889-849C-A0003E8574D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D8D4-761F-47CC-BC10-482BC715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605D-B896-4889-849C-A0003E8574D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D8D4-761F-47CC-BC10-482BC715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605D-B896-4889-849C-A0003E8574D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D8D4-761F-47CC-BC10-482BC715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605D-B896-4889-849C-A0003E8574D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D8D4-761F-47CC-BC10-482BC715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605D-B896-4889-849C-A0003E8574D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D8D4-761F-47CC-BC10-482BC715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605D-B896-4889-849C-A0003E8574D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D8D4-761F-47CC-BC10-482BC715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9605D-B896-4889-849C-A0003E8574D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2D8D4-761F-47CC-BC10-482BC715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уква_х_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2143116"/>
            <a:ext cx="1571636" cy="2742184"/>
          </a:xfrm>
          <a:prstGeom prst="rect">
            <a:avLst/>
          </a:prstGeom>
        </p:spPr>
      </p:pic>
      <p:pic>
        <p:nvPicPr>
          <p:cNvPr id="5" name="Рисунок 4" descr="Буква_х_2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2000240"/>
            <a:ext cx="2000265" cy="2782259"/>
          </a:xfrm>
          <a:prstGeom prst="rect">
            <a:avLst/>
          </a:prstGeom>
        </p:spPr>
      </p:pic>
      <p:pic>
        <p:nvPicPr>
          <p:cNvPr id="6" name="Рисунок 5" descr="Буква_х_3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926" y="1857364"/>
            <a:ext cx="300679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57483E-7 L 0.19688 -5.57483E-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0359E-6 L -0.21267 -1.50359E-6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хомяк2.jpg"/>
          <p:cNvPicPr>
            <a:picLocks noChangeAspect="1"/>
          </p:cNvPicPr>
          <p:nvPr/>
        </p:nvPicPr>
        <p:blipFill>
          <a:blip r:embed="rId3" cstate="print"/>
          <a:srcRect l="23429" t="19656" r="14092" b="19760"/>
          <a:stretch>
            <a:fillRect/>
          </a:stretch>
        </p:blipFill>
        <p:spPr>
          <a:xfrm>
            <a:off x="323528" y="188640"/>
            <a:ext cx="2808312" cy="28131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орехи.jpg"/>
          <p:cNvPicPr>
            <a:picLocks noChangeAspect="1"/>
          </p:cNvPicPr>
          <p:nvPr/>
        </p:nvPicPr>
        <p:blipFill>
          <a:blip r:embed="rId4" cstate="print"/>
          <a:srcRect l="5901" t="4182" r="4641" b="6265"/>
          <a:stretch>
            <a:fillRect/>
          </a:stretch>
        </p:blipFill>
        <p:spPr>
          <a:xfrm>
            <a:off x="4788024" y="476672"/>
            <a:ext cx="2880320" cy="17444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3212976"/>
            <a:ext cx="6978280" cy="1559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20688"/>
            <a:ext cx="7992888" cy="46557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4437112"/>
            <a:ext cx="8136904" cy="115212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7</cp:revision>
  <dcterms:created xsi:type="dcterms:W3CDTF">2011-01-12T14:19:06Z</dcterms:created>
  <dcterms:modified xsi:type="dcterms:W3CDTF">2011-07-10T13:38:01Z</dcterms:modified>
</cp:coreProperties>
</file>