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5" r:id="rId2"/>
    <p:sldId id="264" r:id="rId3"/>
    <p:sldId id="263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E8CD-17EE-461D-877B-D9650FB3B06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BAE9C-C2BA-4CC4-989C-D7BBECAFAE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AE9C-C2BA-4CC4-989C-D7BBECAFAE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AE9C-C2BA-4CC4-989C-D7BBECAFAE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AE9C-C2BA-4CC4-989C-D7BBECAFAE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BAE9C-C2BA-4CC4-989C-D7BBECAFAE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4DFA-34BB-4BD8-A4AC-47E0CE73808A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51F8-C5F3-4A87-BABD-DD6E61F180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лякс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0"/>
            <a:ext cx="3600400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3429000"/>
            <a:ext cx="7996274" cy="1643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908720"/>
            <a:ext cx="7923390" cy="3114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8276132" cy="31528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143116"/>
            <a:ext cx="8763100" cy="9367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42844" y="2071678"/>
            <a:ext cx="8858312" cy="121444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12</cp:revision>
  <dcterms:created xsi:type="dcterms:W3CDTF">2010-11-15T17:54:19Z</dcterms:created>
  <dcterms:modified xsi:type="dcterms:W3CDTF">2011-07-10T13:26:14Z</dcterms:modified>
</cp:coreProperties>
</file>