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9" r:id="rId4"/>
    <p:sldId id="263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FF"/>
    <a:srgbClr val="66FF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ED42-1108-4040-AF03-65B622CAE6A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8DD48-9FFF-4834-B0A2-DC6946FC7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9E521-7800-41C7-82BD-33408BFD6A9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трёш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32657"/>
            <a:ext cx="2661165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вертолёт.jpg"/>
          <p:cNvPicPr>
            <a:picLocks noChangeAspect="1"/>
          </p:cNvPicPr>
          <p:nvPr/>
        </p:nvPicPr>
        <p:blipFill>
          <a:blip r:embed="rId4" cstate="print"/>
          <a:srcRect b="5855"/>
          <a:stretch>
            <a:fillRect/>
          </a:stretch>
        </p:blipFill>
        <p:spPr>
          <a:xfrm>
            <a:off x="179512" y="476671"/>
            <a:ext cx="2808312" cy="2451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амолёт.jpg"/>
          <p:cNvPicPr>
            <a:picLocks noChangeAspect="1"/>
          </p:cNvPicPr>
          <p:nvPr/>
        </p:nvPicPr>
        <p:blipFill>
          <a:blip r:embed="rId5" cstate="print"/>
          <a:srcRect l="6153" t="10488" r="7665" b="10488"/>
          <a:stretch>
            <a:fillRect/>
          </a:stretch>
        </p:blipFill>
        <p:spPr>
          <a:xfrm>
            <a:off x="5724128" y="836712"/>
            <a:ext cx="3283565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2996952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28604"/>
            <a:ext cx="6442814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орт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0"/>
            <a:ext cx="2952328" cy="2942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071810"/>
            <a:ext cx="7749192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3000372"/>
            <a:ext cx="7858180" cy="13573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175" y="2857496"/>
            <a:ext cx="8849652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8</cp:revision>
  <dcterms:created xsi:type="dcterms:W3CDTF">2010-11-16T18:12:41Z</dcterms:created>
  <dcterms:modified xsi:type="dcterms:W3CDTF">2011-07-01T10:55:44Z</dcterms:modified>
</cp:coreProperties>
</file>