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5A545-8B92-4CD1-B453-E307199A182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D3147-5235-4D45-A04A-9B1E4BC60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D3147-5235-4D45-A04A-9B1E4BC603F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D3147-5235-4D45-A04A-9B1E4BC603F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C3D2-35BA-4646-940D-336E0CEA5DF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8604-5EF0-417D-9750-8E2BE6718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C3D2-35BA-4646-940D-336E0CEA5DF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8604-5EF0-417D-9750-8E2BE6718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C3D2-35BA-4646-940D-336E0CEA5DF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8604-5EF0-417D-9750-8E2BE6718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C3D2-35BA-4646-940D-336E0CEA5DF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8604-5EF0-417D-9750-8E2BE6718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C3D2-35BA-4646-940D-336E0CEA5DF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8604-5EF0-417D-9750-8E2BE6718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C3D2-35BA-4646-940D-336E0CEA5DF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8604-5EF0-417D-9750-8E2BE6718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C3D2-35BA-4646-940D-336E0CEA5DF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8604-5EF0-417D-9750-8E2BE6718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C3D2-35BA-4646-940D-336E0CEA5DF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8604-5EF0-417D-9750-8E2BE6718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C3D2-35BA-4646-940D-336E0CEA5DF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8604-5EF0-417D-9750-8E2BE6718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C3D2-35BA-4646-940D-336E0CEA5DF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8604-5EF0-417D-9750-8E2BE6718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C3D2-35BA-4646-940D-336E0CEA5DF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8604-5EF0-417D-9750-8E2BE6718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C3D2-35BA-4646-940D-336E0CEA5DF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E8604-5EF0-417D-9750-8E2BE6718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Цып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3723657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356992"/>
            <a:ext cx="6978280" cy="1559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8280920" cy="4926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67544" y="4293096"/>
            <a:ext cx="8208912" cy="9361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</Words>
  <Application>Microsoft Office PowerPoint</Application>
  <PresentationFormat>Экран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8</cp:revision>
  <dcterms:created xsi:type="dcterms:W3CDTF">2011-01-17T16:27:24Z</dcterms:created>
  <dcterms:modified xsi:type="dcterms:W3CDTF">2011-07-01T14:55:21Z</dcterms:modified>
</cp:coreProperties>
</file>