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B0AFB-70A0-4D18-AA85-3A7700416C2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83F3D-C16F-4560-AC4F-1CB381DA6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83F3D-C16F-4560-AC4F-1CB381DA69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241B-3AFB-4AD7-B21A-D43442F2DA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A241B-3AFB-4AD7-B21A-D43442F2DA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E2A45-9125-4545-967E-7AF9C4033D2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1DFDD-0426-4E05-9C0C-79B9B9AF3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589211"/>
            <a:ext cx="6143668" cy="5679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679" y="1285861"/>
            <a:ext cx="8618644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2011-06-10T07:12:54Z</dcterms:created>
  <dcterms:modified xsi:type="dcterms:W3CDTF">2011-07-10T12:28:12Z</dcterms:modified>
</cp:coreProperties>
</file>