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3" r:id="rId3"/>
    <p:sldId id="262" r:id="rId4"/>
    <p:sldId id="261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660033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947A1-4BC6-46EE-A053-1D1B1626F0A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A0055-3D89-4995-9C2E-077DCF520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0055-3D89-4995-9C2E-077DCF52015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6B57-E723-4ED5-8BDB-BB837B4555DD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150C-F6E2-4D43-9122-02EC7C4D7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люк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2656"/>
            <a:ext cx="3240360" cy="2166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клюква2.jpg"/>
          <p:cNvPicPr>
            <a:picLocks noChangeAspect="1"/>
          </p:cNvPicPr>
          <p:nvPr/>
        </p:nvPicPr>
        <p:blipFill>
          <a:blip r:embed="rId4" cstate="print"/>
          <a:srcRect b="5649"/>
          <a:stretch>
            <a:fillRect/>
          </a:stretch>
        </p:blipFill>
        <p:spPr>
          <a:xfrm>
            <a:off x="4932040" y="188640"/>
            <a:ext cx="3456882" cy="2446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7996274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8394364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42918"/>
            <a:ext cx="7657638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t="3036"/>
          <a:stretch>
            <a:fillRect/>
          </a:stretch>
        </p:blipFill>
        <p:spPr bwMode="auto">
          <a:xfrm>
            <a:off x="1000100" y="2143116"/>
            <a:ext cx="7519714" cy="2281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уртка.jpg"/>
          <p:cNvPicPr>
            <a:picLocks noChangeAspect="1"/>
          </p:cNvPicPr>
          <p:nvPr/>
        </p:nvPicPr>
        <p:blipFill>
          <a:blip r:embed="rId4" cstate="print"/>
          <a:srcRect l="9050" t="-3199" r="60500" b="2401"/>
          <a:stretch>
            <a:fillRect/>
          </a:stretch>
        </p:blipFill>
        <p:spPr>
          <a:xfrm>
            <a:off x="7524328" y="332656"/>
            <a:ext cx="1152128" cy="2860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000100" y="2071678"/>
            <a:ext cx="6429420" cy="114300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</Words>
  <Application>Microsoft Office PowerPoint</Application>
  <PresentationFormat>Экран (4:3)</PresentationFormat>
  <Paragraphs>4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19</cp:revision>
  <dcterms:created xsi:type="dcterms:W3CDTF">2010-11-17T16:27:56Z</dcterms:created>
  <dcterms:modified xsi:type="dcterms:W3CDTF">2011-07-01T10:56:47Z</dcterms:modified>
</cp:coreProperties>
</file>