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5" r:id="rId3"/>
    <p:sldId id="264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3B5DB-44EE-47E3-9A61-0B34F1756FC2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F8653-EF68-4536-A0C0-5CF0E3B74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F8653-EF68-4536-A0C0-5CF0E3B74E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A6002-339A-4470-AFE6-4D34C13598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F8653-EF68-4536-A0C0-5CF0E3B74E2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F8653-EF68-4536-A0C0-5CF0E3B74E2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F8653-EF68-4536-A0C0-5CF0E3B74E2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BAFE-28AB-4B85-8AEB-2B3888A086C1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1867-3C2F-4ECE-B313-4C17ADEB6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уква_ч_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1214422"/>
            <a:ext cx="2143140" cy="3701803"/>
          </a:xfrm>
          <a:prstGeom prst="rect">
            <a:avLst/>
          </a:prstGeom>
        </p:spPr>
      </p:pic>
      <p:pic>
        <p:nvPicPr>
          <p:cNvPr id="7" name="Рисунок 6" descr="Буква_ч_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1214422"/>
            <a:ext cx="2357454" cy="3994283"/>
          </a:xfrm>
          <a:prstGeom prst="rect">
            <a:avLst/>
          </a:prstGeom>
        </p:spPr>
      </p:pic>
      <p:pic>
        <p:nvPicPr>
          <p:cNvPr id="8" name="Рисунок 7" descr="Буква_ч_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32354" y="785794"/>
            <a:ext cx="3766362" cy="557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1916832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7920880" cy="411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езнайка.jpg"/>
          <p:cNvPicPr>
            <a:picLocks noChangeAspect="1"/>
          </p:cNvPicPr>
          <p:nvPr/>
        </p:nvPicPr>
        <p:blipFill>
          <a:blip r:embed="rId3" cstate="print"/>
          <a:srcRect l="8794" r="26925"/>
          <a:stretch>
            <a:fillRect/>
          </a:stretch>
        </p:blipFill>
        <p:spPr>
          <a:xfrm>
            <a:off x="179512" y="188641"/>
            <a:ext cx="2736304" cy="31678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429000"/>
            <a:ext cx="802506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3429000"/>
            <a:ext cx="8280920" cy="6480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11</cp:revision>
  <dcterms:created xsi:type="dcterms:W3CDTF">2011-01-18T18:22:47Z</dcterms:created>
  <dcterms:modified xsi:type="dcterms:W3CDTF">2011-07-10T13:43:38Z</dcterms:modified>
</cp:coreProperties>
</file>