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F157A-05DC-48B9-821C-A00D812193D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E2C2C-45FE-414E-AD8B-C20287836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2C2C-45FE-414E-AD8B-C20287836CB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2C2C-45FE-414E-AD8B-C20287836CB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E2C2C-45FE-414E-AD8B-C20287836CB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9DA1-F18E-4E9F-ADD5-55006984E8D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C1674-744E-48E5-8276-8742573B5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714356"/>
            <a:ext cx="7429552" cy="5389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285992"/>
            <a:ext cx="7794224" cy="4010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грибы1.jpg"/>
          <p:cNvPicPr>
            <a:picLocks noChangeAspect="1"/>
          </p:cNvPicPr>
          <p:nvPr/>
        </p:nvPicPr>
        <p:blipFill>
          <a:blip r:embed="rId4" cstate="print"/>
          <a:srcRect l="5113" t="13548" r="39369" b="10378"/>
          <a:stretch>
            <a:fillRect/>
          </a:stretch>
        </p:blipFill>
        <p:spPr>
          <a:xfrm>
            <a:off x="6072198" y="285728"/>
            <a:ext cx="2571736" cy="2626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6</cp:revision>
  <dcterms:created xsi:type="dcterms:W3CDTF">2011-06-07T19:21:52Z</dcterms:created>
  <dcterms:modified xsi:type="dcterms:W3CDTF">2011-07-10T12:28:33Z</dcterms:modified>
</cp:coreProperties>
</file>