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BDF1D-8453-4A91-BFCF-C25A18D9640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35576-F3D8-4DDF-85FE-5C6446FC7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35576-F3D8-4DDF-85FE-5C6446FC73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35576-F3D8-4DDF-85FE-5C6446FC73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87C59-65F5-4A28-AF19-C2C01544344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53F4D-B4A5-4280-804D-0EA22262C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щенок.jpg"/>
          <p:cNvPicPr>
            <a:picLocks noChangeAspect="1"/>
          </p:cNvPicPr>
          <p:nvPr/>
        </p:nvPicPr>
        <p:blipFill>
          <a:blip r:embed="rId3" cstate="print"/>
          <a:srcRect l="2160" t="10164" r="3715" b="6181"/>
          <a:stretch>
            <a:fillRect/>
          </a:stretch>
        </p:blipFill>
        <p:spPr>
          <a:xfrm>
            <a:off x="357158" y="500042"/>
            <a:ext cx="5364088" cy="3180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борщ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2276872"/>
            <a:ext cx="1879212" cy="12961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645024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0"/>
            <a:ext cx="7776864" cy="46026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11560" y="3933056"/>
            <a:ext cx="7920880" cy="129614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</Words>
  <Application>Microsoft Office PowerPoint</Application>
  <PresentationFormat>Экран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11</cp:revision>
  <dcterms:created xsi:type="dcterms:W3CDTF">2011-01-19T16:45:08Z</dcterms:created>
  <dcterms:modified xsi:type="dcterms:W3CDTF">2011-07-10T13:46:04Z</dcterms:modified>
</cp:coreProperties>
</file>