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DACD7-42DD-4B44-8CD1-994D5FF1943D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B6A37-1F69-4F3A-B5E8-4C29E76607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B6A37-1F69-4F3A-B5E8-4C29E766070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A4-81C2-4B95-8802-ED08A4864EB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1D7A4-81C2-4B95-8802-ED08A4864EB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FC82D-C43F-4DB0-BDE1-5897E3935C17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D4AC-B377-48FF-AD74-D63BD5A83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7166"/>
            <a:ext cx="7058948" cy="6143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7396952" cy="36195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укла в шарфе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388" y="285728"/>
            <a:ext cx="2502836" cy="354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2011-06-10T07:03:29Z</dcterms:created>
  <dcterms:modified xsi:type="dcterms:W3CDTF">2011-07-10T12:29:04Z</dcterms:modified>
</cp:coreProperties>
</file>