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3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26423-65FC-4782-AFFA-D12A40EBA75E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7FEAE-8F0A-4551-8E4A-5F1F404F4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FEAE-8F0A-4551-8E4A-5F1F404F46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FEAE-8F0A-4551-8E4A-5F1F404F46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FEAE-8F0A-4551-8E4A-5F1F404F46C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FEAE-8F0A-4551-8E4A-5F1F404F46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D4DE-9FF4-4B8F-AD12-8C4ED413E1F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E80F-A0EE-440B-87E7-D4D8F9117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124744"/>
            <a:ext cx="50671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8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оси - лось</a:t>
            </a:r>
            <a:endParaRPr lang="ru-RU" sz="8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ань.jpg"/>
          <p:cNvPicPr>
            <a:picLocks noChangeAspect="1"/>
          </p:cNvPicPr>
          <p:nvPr/>
        </p:nvPicPr>
        <p:blipFill>
          <a:blip r:embed="rId3" cstate="print"/>
          <a:srcRect l="15199" t="13250" r="12522" b="10101"/>
          <a:stretch>
            <a:fillRect/>
          </a:stretch>
        </p:blipFill>
        <p:spPr>
          <a:xfrm>
            <a:off x="0" y="0"/>
            <a:ext cx="3600400" cy="3244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214686"/>
            <a:ext cx="8691642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43808" y="4941168"/>
            <a:ext cx="360040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4048" y="4941168"/>
            <a:ext cx="360040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4048" y="5157192"/>
            <a:ext cx="3600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43808" y="5157192"/>
            <a:ext cx="3600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85728"/>
            <a:ext cx="6189634" cy="5334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вит рыб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88640"/>
            <a:ext cx="5220072" cy="3902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t="19640" b="11616"/>
          <a:stretch>
            <a:fillRect/>
          </a:stretch>
        </p:blipFill>
        <p:spPr bwMode="auto">
          <a:xfrm>
            <a:off x="500034" y="4214818"/>
            <a:ext cx="8015854" cy="500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28596" y="4143380"/>
            <a:ext cx="8215370" cy="78581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</Words>
  <Application>Microsoft Office PowerPoint</Application>
  <PresentationFormat>Экран (4:3)</PresentationFormat>
  <Paragraphs>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11</cp:revision>
  <dcterms:created xsi:type="dcterms:W3CDTF">2010-11-22T15:01:08Z</dcterms:created>
  <dcterms:modified xsi:type="dcterms:W3CDTF">2011-07-01T10:57:39Z</dcterms:modified>
</cp:coreProperties>
</file>