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651AB-AE47-4A26-8332-8C8F8E9D4D6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4A9A-B200-4A45-8FFD-2CB758069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4A9A-B200-4A45-8FFD-2CB7580696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4A9A-B200-4A45-8FFD-2CB7580696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4A9A-B200-4A45-8FFD-2CB7580696B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2839-697F-4A95-8F6C-FD0C099CC4F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A4F15-9499-4B17-8EDE-D14E7885E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24944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цветы3.jpg"/>
          <p:cNvPicPr>
            <a:picLocks noChangeAspect="1"/>
          </p:cNvPicPr>
          <p:nvPr/>
        </p:nvPicPr>
        <p:blipFill>
          <a:blip r:embed="rId4" cstate="print"/>
          <a:srcRect r="14932" b="7675"/>
          <a:stretch>
            <a:fillRect/>
          </a:stretch>
        </p:blipFill>
        <p:spPr>
          <a:xfrm>
            <a:off x="251520" y="188640"/>
            <a:ext cx="4032448" cy="3554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038"/>
          <a:stretch>
            <a:fillRect/>
          </a:stretch>
        </p:blipFill>
        <p:spPr bwMode="auto">
          <a:xfrm>
            <a:off x="611560" y="404664"/>
            <a:ext cx="7668344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черника.jpg"/>
          <p:cNvPicPr>
            <a:picLocks noChangeAspect="1"/>
          </p:cNvPicPr>
          <p:nvPr/>
        </p:nvPicPr>
        <p:blipFill>
          <a:blip r:embed="rId3" cstate="print"/>
          <a:srcRect b="15108"/>
          <a:stretch>
            <a:fillRect/>
          </a:stretch>
        </p:blipFill>
        <p:spPr>
          <a:xfrm rot="5400000">
            <a:off x="-215266" y="3175705"/>
            <a:ext cx="3345331" cy="2267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60648"/>
            <a:ext cx="5832648" cy="425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771800" y="3933056"/>
            <a:ext cx="5976664" cy="11521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8</cp:revision>
  <dcterms:created xsi:type="dcterms:W3CDTF">2011-01-23T15:47:57Z</dcterms:created>
  <dcterms:modified xsi:type="dcterms:W3CDTF">2011-07-10T13:46:49Z</dcterms:modified>
</cp:coreProperties>
</file>