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57371-58DF-4CCF-817D-C12FAA116FD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72F4C-3421-48E0-8B60-64D979A21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72F4C-3421-48E0-8B60-64D979A213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72F4C-3421-48E0-8B60-64D979A2136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1E71D-7457-4FBA-A2A4-C40045F06BD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1E71D-7457-4FBA-A2A4-C40045F06B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7ED6-03D8-45F1-81F7-4405CE5657B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ECAAB-2ABC-465B-BE76-75C2E2A17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059" y="1571612"/>
            <a:ext cx="801988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496"/>
            <a:ext cx="7630814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груш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1142984"/>
            <a:ext cx="1656184" cy="2076599"/>
          </a:xfrm>
          <a:prstGeom prst="snip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рукты.gif"/>
          <p:cNvPicPr>
            <a:picLocks noChangeAspect="1"/>
          </p:cNvPicPr>
          <p:nvPr/>
        </p:nvPicPr>
        <p:blipFill>
          <a:blip r:embed="rId3" cstate="print"/>
          <a:srcRect t="6581" b="8003"/>
          <a:stretch>
            <a:fillRect/>
          </a:stretch>
        </p:blipFill>
        <p:spPr>
          <a:xfrm>
            <a:off x="2339752" y="188640"/>
            <a:ext cx="4103737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357562"/>
            <a:ext cx="6869038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2011-06-10T06:58:27Z</dcterms:created>
  <dcterms:modified xsi:type="dcterms:W3CDTF">2011-07-10T12:29:28Z</dcterms:modified>
</cp:coreProperties>
</file>