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B09AC-C4A2-475F-89C4-99464C94E2D3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069EE-F6BE-4FC3-A13B-0D0DAF499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069EE-F6BE-4FC3-A13B-0D0DAF4999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069EE-F6BE-4FC3-A13B-0D0DAF4999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069EE-F6BE-4FC3-A13B-0D0DAF49996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8AD48-D222-431C-831E-795F082423C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4B27-754B-4DB1-BB3B-943F2641F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 клубк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3181474" cy="3406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645024"/>
            <a:ext cx="8280920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r="862"/>
          <a:stretch>
            <a:fillRect/>
          </a:stretch>
        </p:blipFill>
        <p:spPr bwMode="auto">
          <a:xfrm>
            <a:off x="395536" y="1124744"/>
            <a:ext cx="8280920" cy="3315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на коньках.jpg"/>
          <p:cNvPicPr>
            <a:picLocks noChangeAspect="1"/>
          </p:cNvPicPr>
          <p:nvPr/>
        </p:nvPicPr>
        <p:blipFill>
          <a:blip r:embed="rId3" cstate="print"/>
          <a:srcRect t="7097"/>
          <a:stretch>
            <a:fillRect/>
          </a:stretch>
        </p:blipFill>
        <p:spPr>
          <a:xfrm>
            <a:off x="2699792" y="188640"/>
            <a:ext cx="3672408" cy="3411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789040"/>
            <a:ext cx="8452368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3717032"/>
            <a:ext cx="8568952" cy="158417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8</cp:revision>
  <dcterms:created xsi:type="dcterms:W3CDTF">2010-11-23T17:28:02Z</dcterms:created>
  <dcterms:modified xsi:type="dcterms:W3CDTF">2011-07-01T11:07:52Z</dcterms:modified>
</cp:coreProperties>
</file>