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4112F-9E4C-49C9-9F8A-8E40BA0F7A1C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A65DC-6AA5-4C27-90AA-C0A2702D3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A65DC-6AA5-4C27-90AA-C0A2702D3B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A65DC-6AA5-4C27-90AA-C0A2702D3BF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1F75-E391-4CBC-AD14-05953C49B885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E0928-E776-4399-B35F-0863C99CF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564904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хлеб.jpg"/>
          <p:cNvPicPr>
            <a:picLocks noChangeAspect="1"/>
          </p:cNvPicPr>
          <p:nvPr/>
        </p:nvPicPr>
        <p:blipFill>
          <a:blip r:embed="rId4" cstate="print"/>
          <a:srcRect r="6683" b="6631"/>
          <a:stretch>
            <a:fillRect/>
          </a:stretch>
        </p:blipFill>
        <p:spPr>
          <a:xfrm>
            <a:off x="539552" y="188640"/>
            <a:ext cx="3600400" cy="2825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6768752" cy="45980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115616" y="4437112"/>
            <a:ext cx="6768752" cy="72008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</Words>
  <Application>Microsoft Office PowerPoint</Application>
  <PresentationFormat>Экран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12</cp:revision>
  <dcterms:created xsi:type="dcterms:W3CDTF">2011-01-24T16:02:31Z</dcterms:created>
  <dcterms:modified xsi:type="dcterms:W3CDTF">2011-07-10T13:47:45Z</dcterms:modified>
</cp:coreProperties>
</file>