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C982C-7192-4B7F-9D96-97946D26FFE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B0E2-9FA5-4FC4-AC4D-1C5427BA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B0E2-9FA5-4FC4-AC4D-1C5427BA3B7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B0E2-9FA5-4FC4-AC4D-1C5427BA3B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B0E2-9FA5-4FC4-AC4D-1C5427BA3B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B0E2-9FA5-4FC4-AC4D-1C5427BA3B7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A45AE-CC95-4BD6-AD81-3CB02805656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A4FA-EADB-49AD-9590-2E3424BAF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имолость.jpg"/>
          <p:cNvPicPr>
            <a:picLocks noChangeAspect="1"/>
          </p:cNvPicPr>
          <p:nvPr/>
        </p:nvPicPr>
        <p:blipFill>
          <a:blip r:embed="rId3" cstate="print"/>
          <a:srcRect l="4409" t="4070" r="5237" b="7794"/>
          <a:stretch>
            <a:fillRect/>
          </a:stretch>
        </p:blipFill>
        <p:spPr>
          <a:xfrm>
            <a:off x="323528" y="260648"/>
            <a:ext cx="4536504" cy="2954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12976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280920" cy="2872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бака 3.jpg"/>
          <p:cNvPicPr>
            <a:picLocks noChangeAspect="1"/>
          </p:cNvPicPr>
          <p:nvPr/>
        </p:nvPicPr>
        <p:blipFill>
          <a:blip r:embed="rId3" cstate="print"/>
          <a:srcRect l="2721" t="17450" b="4851"/>
          <a:stretch>
            <a:fillRect/>
          </a:stretch>
        </p:blipFill>
        <p:spPr>
          <a:xfrm>
            <a:off x="2843808" y="3212976"/>
            <a:ext cx="2952328" cy="3539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48680"/>
            <a:ext cx="801127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95536" y="2060848"/>
            <a:ext cx="8136904" cy="10801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057538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5</cp:revision>
  <dcterms:created xsi:type="dcterms:W3CDTF">2011-01-25T16:11:12Z</dcterms:created>
  <dcterms:modified xsi:type="dcterms:W3CDTF">2011-07-10T13:48:13Z</dcterms:modified>
</cp:coreProperties>
</file>