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37C86-6363-430E-9DE6-FE9F6ADFE5D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DAE0-FEBF-47A7-B570-D6AE246E2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DAE0-FEBF-47A7-B570-D6AE246E2DC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D58-4F1B-41F2-8391-35B66A28955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D58-4F1B-41F2-8391-35B66A28955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9AAC-E6D9-4D05-A13F-2990071EA99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EC21F-5B2B-4A05-BA52-B8DF1AE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9AAC-E6D9-4D05-A13F-2990071EA99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EC21F-5B2B-4A05-BA52-B8DF1AE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9AAC-E6D9-4D05-A13F-2990071EA99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EC21F-5B2B-4A05-BA52-B8DF1AE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9AAC-E6D9-4D05-A13F-2990071EA99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EC21F-5B2B-4A05-BA52-B8DF1AE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9AAC-E6D9-4D05-A13F-2990071EA99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EC21F-5B2B-4A05-BA52-B8DF1AE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9AAC-E6D9-4D05-A13F-2990071EA99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EC21F-5B2B-4A05-BA52-B8DF1AE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9AAC-E6D9-4D05-A13F-2990071EA99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EC21F-5B2B-4A05-BA52-B8DF1AE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9AAC-E6D9-4D05-A13F-2990071EA99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EC21F-5B2B-4A05-BA52-B8DF1AE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9AAC-E6D9-4D05-A13F-2990071EA99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EC21F-5B2B-4A05-BA52-B8DF1AE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9AAC-E6D9-4D05-A13F-2990071EA99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EC21F-5B2B-4A05-BA52-B8DF1AE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9AAC-E6D9-4D05-A13F-2990071EA99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EC21F-5B2B-4A05-BA52-B8DF1AE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99AAC-E6D9-4D05-A13F-2990071EA99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EC21F-5B2B-4A05-BA52-B8DF1AE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28604"/>
            <a:ext cx="6429420" cy="5720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-1236"/>
          <a:stretch>
            <a:fillRect/>
          </a:stretch>
        </p:blipFill>
        <p:spPr bwMode="auto">
          <a:xfrm>
            <a:off x="179512" y="785794"/>
            <a:ext cx="8701690" cy="4305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Пользователь Windows</cp:lastModifiedBy>
  <cp:revision>4</cp:revision>
  <dcterms:created xsi:type="dcterms:W3CDTF">2011-06-10T07:19:29Z</dcterms:created>
  <dcterms:modified xsi:type="dcterms:W3CDTF">2011-07-10T12:30:30Z</dcterms:modified>
</cp:coreProperties>
</file>