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CC00"/>
    <a:srgbClr val="FFCCFF"/>
    <a:srgbClr val="CCEC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80625-1BC6-4152-8BB6-D4F42B6E480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C001-13FC-4EDA-BB50-F103CE2E7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C001-13FC-4EDA-BB50-F103CE2E7C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C001-13FC-4EDA-BB50-F103CE2E7C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C001-13FC-4EDA-BB50-F103CE2E7C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C001-13FC-4EDA-BB50-F103CE2E7C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6530-3413-4BD1-A42E-B98EF97860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9F858-58D4-4ED1-8616-FDFBC57F4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ёкла.jpg"/>
          <p:cNvPicPr>
            <a:picLocks noChangeAspect="1"/>
          </p:cNvPicPr>
          <p:nvPr/>
        </p:nvPicPr>
        <p:blipFill>
          <a:blip r:embed="rId3" cstate="print"/>
          <a:srcRect l="7891"/>
          <a:stretch>
            <a:fillRect/>
          </a:stretch>
        </p:blipFill>
        <p:spPr>
          <a:xfrm>
            <a:off x="0" y="0"/>
            <a:ext cx="4202435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212976"/>
            <a:ext cx="576064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859446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-3-25.jpg"/>
          <p:cNvPicPr>
            <a:picLocks noChangeAspect="1"/>
          </p:cNvPicPr>
          <p:nvPr/>
        </p:nvPicPr>
        <p:blipFill>
          <a:blip r:embed="rId3" cstate="print"/>
          <a:srcRect l="3636" t="71875" r="6446" b="18246"/>
          <a:stretch>
            <a:fillRect/>
          </a:stretch>
        </p:blipFill>
        <p:spPr>
          <a:xfrm>
            <a:off x="323528" y="2348880"/>
            <a:ext cx="8394075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амыш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572000" y="188639"/>
            <a:ext cx="4248472" cy="6333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камыш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251520" y="188640"/>
            <a:ext cx="4248472" cy="6333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8505416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11</cp:revision>
  <dcterms:created xsi:type="dcterms:W3CDTF">2010-11-28T16:56:03Z</dcterms:created>
  <dcterms:modified xsi:type="dcterms:W3CDTF">2011-07-01T11:30:06Z</dcterms:modified>
</cp:coreProperties>
</file>