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E00ABA-4022-4D38-8E4C-BAD2F22224B3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7E6699-7171-44BD-A5FB-BE521F4760B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7E6699-7171-44BD-A5FB-BE521F4760B9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146A-078B-4BA0-B3FE-3209DC8261C1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146A-078B-4BA0-B3FE-3209DC8261C1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77146A-078B-4BA0-B3FE-3209DC8261C1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C3E1BF-0D29-4F14-9103-ACAB79A42C28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6BB35-3C74-4D26-BF2F-D260D83476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9958" y="538452"/>
            <a:ext cx="6892624" cy="449519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карет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325834" y="4637515"/>
            <a:ext cx="2532050" cy="189903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-26.jpg"/>
          <p:cNvPicPr>
            <a:picLocks noChangeAspect="1"/>
          </p:cNvPicPr>
          <p:nvPr/>
        </p:nvPicPr>
        <p:blipFill>
          <a:blip r:embed="rId3" cstate="print"/>
          <a:srcRect l="5527" t="73877" r="66307" b="13250"/>
          <a:stretch>
            <a:fillRect/>
          </a:stretch>
        </p:blipFill>
        <p:spPr>
          <a:xfrm>
            <a:off x="1475656" y="476672"/>
            <a:ext cx="6264696" cy="404229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кот в сапогах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786062" y="2084849"/>
            <a:ext cx="3298105" cy="43974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28604"/>
            <a:ext cx="8298354" cy="122872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Vera Zacharova</dc:creator>
  <cp:lastModifiedBy>Пользователь Windows</cp:lastModifiedBy>
  <cp:revision>3</cp:revision>
  <dcterms:created xsi:type="dcterms:W3CDTF">2011-06-10T07:21:28Z</dcterms:created>
  <dcterms:modified xsi:type="dcterms:W3CDTF">2011-07-10T12:31:04Z</dcterms:modified>
</cp:coreProperties>
</file>