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3" r:id="rId3"/>
    <p:sldId id="259" r:id="rId4"/>
    <p:sldId id="263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41E7E-C0FA-4DBB-8B74-D79741B82C7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C51FC-60B5-4ADE-A4DC-4751D9F5A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C51FC-60B5-4ADE-A4DC-4751D9F5A6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A6002-339A-4470-AFE6-4D34C13598D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C51FC-60B5-4ADE-A4DC-4751D9F5A69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C51FC-60B5-4ADE-A4DC-4751D9F5A6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C51FC-60B5-4ADE-A4DC-4751D9F5A69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5889D-B754-49F2-98E0-89177DDD637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388AB-831D-4395-8775-2CFF35D2D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ква_й_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1357298"/>
            <a:ext cx="1821230" cy="3575746"/>
          </a:xfrm>
          <a:prstGeom prst="rect">
            <a:avLst/>
          </a:prstGeom>
        </p:spPr>
      </p:pic>
      <p:pic>
        <p:nvPicPr>
          <p:cNvPr id="5" name="Рисунок 4" descr="Буква_й_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78" y="1032900"/>
            <a:ext cx="1645842" cy="4182050"/>
          </a:xfrm>
          <a:prstGeom prst="rect">
            <a:avLst/>
          </a:prstGeom>
        </p:spPr>
      </p:pic>
      <p:pic>
        <p:nvPicPr>
          <p:cNvPr id="6" name="Рисунок 5" descr="Буква_й_3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3504" y="142852"/>
            <a:ext cx="858555" cy="763159"/>
          </a:xfrm>
          <a:prstGeom prst="rect">
            <a:avLst/>
          </a:prstGeom>
        </p:spPr>
      </p:pic>
      <p:pic>
        <p:nvPicPr>
          <p:cNvPr id="7" name="Рисунок 6" descr="Буква_й_4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8992" y="1000108"/>
            <a:ext cx="2714644" cy="4270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0024 L -0.25 4.7328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8422E-6 L 0.25 -3.384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6.97895E-6 C 0.02327 0.01433 0.04671 0.02868 0.03421 0.07517 C 0.02171 0.12167 -0.02673 0.20032 -0.07518 0.27897 " pathEditMode="relative" ptsTypes="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с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85728"/>
            <a:ext cx="4283968" cy="3212976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645024"/>
            <a:ext cx="8136904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0688"/>
            <a:ext cx="8712968" cy="4536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 шари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88640"/>
            <a:ext cx="2699792" cy="2935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с шарик2.jpg"/>
          <p:cNvPicPr>
            <a:picLocks noChangeAspect="1"/>
          </p:cNvPicPr>
          <p:nvPr/>
        </p:nvPicPr>
        <p:blipFill>
          <a:blip r:embed="rId4" cstate="print"/>
          <a:srcRect t="29988" r="28056" b="13251"/>
          <a:stretch>
            <a:fillRect/>
          </a:stretch>
        </p:blipFill>
        <p:spPr>
          <a:xfrm>
            <a:off x="4860032" y="188640"/>
            <a:ext cx="2685765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212976"/>
            <a:ext cx="8792852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07504" y="3140968"/>
            <a:ext cx="8928992" cy="129614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</Words>
  <Application>Microsoft Office PowerPoint</Application>
  <PresentationFormat>Экран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14</cp:revision>
  <dcterms:created xsi:type="dcterms:W3CDTF">2010-11-29T17:21:43Z</dcterms:created>
  <dcterms:modified xsi:type="dcterms:W3CDTF">2011-07-10T13:30:56Z</dcterms:modified>
</cp:coreProperties>
</file>