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4/Pionites_leucogaster.jpg/275px-Pionites_leucogaster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im.ru/images/company/18514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Картинка 19 из 96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257175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r="1099"/>
          <a:stretch>
            <a:fillRect/>
          </a:stretch>
        </p:blipFill>
        <p:spPr bwMode="auto">
          <a:xfrm>
            <a:off x="1259632" y="260648"/>
            <a:ext cx="6480720" cy="5240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8628609" cy="100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Картинка 7 из 96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188640"/>
            <a:ext cx="4032448" cy="29808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2852936"/>
            <a:ext cx="8640960" cy="12241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 r="687"/>
          <a:stretch>
            <a:fillRect/>
          </a:stretch>
        </p:blipFill>
        <p:spPr bwMode="auto">
          <a:xfrm>
            <a:off x="755576" y="1556792"/>
            <a:ext cx="7920880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HP</cp:lastModifiedBy>
  <cp:revision>1</cp:revision>
  <dcterms:created xsi:type="dcterms:W3CDTF">2011-07-01T16:06:54Z</dcterms:created>
  <dcterms:modified xsi:type="dcterms:W3CDTF">2011-07-01T16:17:08Z</dcterms:modified>
</cp:coreProperties>
</file>