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B0545-9612-474C-B731-D8102D9F33D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0584A-F57D-4CE9-9FB6-D07390CF68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0584A-F57D-4CE9-9FB6-D07390CF684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9FDF3-92D3-4A50-AA99-F3BE76C6162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9FDF3-92D3-4A50-AA99-F3BE76C6162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9FDF3-92D3-4A50-AA99-F3BE76C6162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09A6-ADC2-430A-9E94-A3026F49793F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9F66-A834-48B4-B109-A5CEF2DC6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09A6-ADC2-430A-9E94-A3026F49793F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9F66-A834-48B4-B109-A5CEF2DC6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09A6-ADC2-430A-9E94-A3026F49793F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9F66-A834-48B4-B109-A5CEF2DC6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09A6-ADC2-430A-9E94-A3026F49793F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9F66-A834-48B4-B109-A5CEF2DC6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09A6-ADC2-430A-9E94-A3026F49793F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9F66-A834-48B4-B109-A5CEF2DC6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09A6-ADC2-430A-9E94-A3026F49793F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9F66-A834-48B4-B109-A5CEF2DC6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09A6-ADC2-430A-9E94-A3026F49793F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9F66-A834-48B4-B109-A5CEF2DC6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09A6-ADC2-430A-9E94-A3026F49793F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9F66-A834-48B4-B109-A5CEF2DC6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09A6-ADC2-430A-9E94-A3026F49793F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9F66-A834-48B4-B109-A5CEF2DC6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09A6-ADC2-430A-9E94-A3026F49793F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9F66-A834-48B4-B109-A5CEF2DC6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09A6-ADC2-430A-9E94-A3026F49793F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9F66-A834-48B4-B109-A5CEF2DC6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A09A6-ADC2-430A-9E94-A3026F49793F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89F66-A834-48B4-B109-A5CEF2DC6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428604"/>
            <a:ext cx="6429420" cy="56229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357298"/>
            <a:ext cx="8521158" cy="38576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ут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5429256" y="500042"/>
            <a:ext cx="3143272" cy="24978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857232"/>
            <a:ext cx="7269264" cy="11239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2786058"/>
            <a:ext cx="5009062" cy="2571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Экран (4:3)</PresentationFormat>
  <Paragraphs>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Vera Zacharova</dc:creator>
  <cp:lastModifiedBy>Пользователь Windows</cp:lastModifiedBy>
  <cp:revision>3</cp:revision>
  <dcterms:created xsi:type="dcterms:W3CDTF">2011-06-10T07:16:54Z</dcterms:created>
  <dcterms:modified xsi:type="dcterms:W3CDTF">2011-07-10T12:32:03Z</dcterms:modified>
</cp:coreProperties>
</file>