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5A314-EB17-423F-BB56-FD8F91A215F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BFEBD-4CBC-4EC3-9B4C-259FDAB26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BFEBD-4CBC-4EC3-9B4C-259FDAB262C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BFEBD-4CBC-4EC3-9B4C-259FDAB262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BFEBD-4CBC-4EC3-9B4C-259FDAB262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BFEBD-4CBC-4EC3-9B4C-259FDAB262C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2E871-58B7-42A4-8583-E397C489333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9425-D058-4F4C-AE22-10F29059B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01008"/>
            <a:ext cx="8136904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левер.jpg"/>
          <p:cNvPicPr>
            <a:picLocks noChangeAspect="1"/>
          </p:cNvPicPr>
          <p:nvPr/>
        </p:nvPicPr>
        <p:blipFill>
          <a:blip r:embed="rId4" cstate="print"/>
          <a:srcRect l="4728" t="48551" r="7018"/>
          <a:stretch>
            <a:fillRect/>
          </a:stretch>
        </p:blipFill>
        <p:spPr>
          <a:xfrm>
            <a:off x="179512" y="188640"/>
            <a:ext cx="4032448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6624736" cy="5345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уравей1.jpg"/>
          <p:cNvPicPr>
            <a:picLocks noChangeAspect="1"/>
          </p:cNvPicPr>
          <p:nvPr/>
        </p:nvPicPr>
        <p:blipFill>
          <a:blip r:embed="rId3" cstate="print"/>
          <a:srcRect l="16597" t="14300" r="12742" b="12201"/>
          <a:stretch>
            <a:fillRect/>
          </a:stretch>
        </p:blipFill>
        <p:spPr>
          <a:xfrm rot="16200000">
            <a:off x="5793798" y="-97054"/>
            <a:ext cx="2623150" cy="3338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муравей2.gif"/>
          <p:cNvPicPr>
            <a:picLocks noChangeAspect="1"/>
          </p:cNvPicPr>
          <p:nvPr/>
        </p:nvPicPr>
        <p:blipFill>
          <a:blip r:embed="rId4" cstate="print">
            <a:lum bright="-10000"/>
          </a:blip>
          <a:srcRect l="29840" t="17240" r="24800" b="18501"/>
          <a:stretch>
            <a:fillRect/>
          </a:stretch>
        </p:blipFill>
        <p:spPr>
          <a:xfrm>
            <a:off x="0" y="0"/>
            <a:ext cx="2592288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8389425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131840" y="3717032"/>
            <a:ext cx="360040" cy="1440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645024"/>
            <a:ext cx="8640960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8527170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15</cp:revision>
  <dcterms:created xsi:type="dcterms:W3CDTF">2010-11-30T16:49:01Z</dcterms:created>
  <dcterms:modified xsi:type="dcterms:W3CDTF">2011-07-01T12:23:30Z</dcterms:modified>
</cp:coreProperties>
</file>