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836CC-F288-4673-92A6-746D5F8974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1E43-91B6-43FF-ACF9-4E7D1DF7E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1E43-91B6-43FF-ACF9-4E7D1DF7E8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1E43-91B6-43FF-ACF9-4E7D1DF7E8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1E43-91B6-43FF-ACF9-4E7D1DF7E8E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89DF-703D-4BC7-BC16-2A5572BEF41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12E1-5DA9-49ED-8C2B-32B1F023E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543" y="2492896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Ёж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776192" cy="3179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5791"/>
          <a:stretch>
            <a:fillRect/>
          </a:stretch>
        </p:blipFill>
        <p:spPr bwMode="auto">
          <a:xfrm>
            <a:off x="611560" y="188640"/>
            <a:ext cx="7920880" cy="4720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3429000"/>
            <a:ext cx="8136904" cy="16561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8274062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17</cp:revision>
  <dcterms:created xsi:type="dcterms:W3CDTF">2011-02-08T16:01:07Z</dcterms:created>
  <dcterms:modified xsi:type="dcterms:W3CDTF">2011-07-10T13:51:13Z</dcterms:modified>
</cp:coreProperties>
</file>