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944A-58BF-4D68-9BCD-5DF39611867C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2536-3F86-4D65-AE26-FD39C7219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02536-3F86-4D65-AE26-FD39C72192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A2F9D-87B4-4880-AD1D-88C01B25C92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A2F9D-87B4-4880-AD1D-88C01B25C92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3366FF"/>
            </a:gs>
            <a:gs pos="58000">
              <a:srgbClr val="FFFF99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E598-04F9-413D-A3E2-60D764A509E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1AFFB-13AE-4F6A-A70B-F07501BF2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1133" y="571481"/>
            <a:ext cx="6521734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14422"/>
            <a:ext cx="767720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4</cp:revision>
  <dcterms:created xsi:type="dcterms:W3CDTF">2011-06-10T07:23:50Z</dcterms:created>
  <dcterms:modified xsi:type="dcterms:W3CDTF">2011-07-10T12:32:25Z</dcterms:modified>
</cp:coreProperties>
</file>