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661F6-9FE1-4258-BBB9-C317D2B371F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12F10-CE44-43FE-98F3-C423F4AAA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2F10-CE44-43FE-98F3-C423F4AAAD1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2F10-CE44-43FE-98F3-C423F4AAAD1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2F10-CE44-43FE-98F3-C423F4AAAD1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2F10-CE44-43FE-98F3-C423F4AAAD1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9039-88FC-4DE0-97FA-857C5ABA2F2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8136904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836712"/>
            <a:ext cx="8245831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бака и сан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5508104" cy="3795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140968"/>
            <a:ext cx="7488832" cy="128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331640" y="3068960"/>
            <a:ext cx="7704856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8280920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10</cp:revision>
  <dcterms:created xsi:type="dcterms:W3CDTF">2010-12-01T16:41:18Z</dcterms:created>
  <dcterms:modified xsi:type="dcterms:W3CDTF">2011-07-01T12:28:19Z</dcterms:modified>
</cp:coreProperties>
</file>