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"/>
  </p:notesMasterIdLst>
  <p:sldIdLst>
    <p:sldId id="260" r:id="rId2"/>
    <p:sldId id="259" r:id="rId3"/>
    <p:sldId id="258" r:id="rId4"/>
    <p:sldId id="257" r:id="rId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3300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8799B23B-EC83-4686-B30A-512413B5E67A}" styleName="Светлый стиль 3 - акцент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8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2B882-92BF-4A8A-87B9-0A7DAB4D54EE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7182577-B49A-4522-871F-8923518D288F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82577-B49A-4522-871F-8923518D288F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82577-B49A-4522-871F-8923518D288F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82577-B49A-4522-871F-8923518D288F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17182577-B49A-4522-871F-8923518D288F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print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093FC7-43FB-481F-B285-F15663997DB4}" type="datetimeFigureOut">
              <a:rPr lang="ru-RU" smtClean="0"/>
              <a:pPr/>
              <a:t>10.07.2011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AC0A8A-7470-474F-9ED7-73C2E8C2AD21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2780928"/>
            <a:ext cx="8374915" cy="187220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pic>
        <p:nvPicPr>
          <p:cNvPr id="2" name="Рисунок 1" descr="яхта.jpg"/>
          <p:cNvPicPr>
            <a:picLocks noChangeAspect="1"/>
          </p:cNvPicPr>
          <p:nvPr/>
        </p:nvPicPr>
        <p:blipFill>
          <a:blip r:embed="rId4" cstate="print">
            <a:lum bright="-10000" contrast="20000"/>
          </a:blip>
          <a:stretch>
            <a:fillRect/>
          </a:stretch>
        </p:blipFill>
        <p:spPr>
          <a:xfrm>
            <a:off x="323528" y="188641"/>
            <a:ext cx="2736304" cy="3363846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27584" y="260648"/>
            <a:ext cx="7560840" cy="458820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8208912" cy="4319023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4" name="Скругленный прямоугольник 3"/>
          <p:cNvSpPr/>
          <p:nvPr/>
        </p:nvSpPr>
        <p:spPr>
          <a:xfrm>
            <a:off x="323528" y="4149080"/>
            <a:ext cx="8352928" cy="864096"/>
          </a:xfrm>
          <a:prstGeom prst="roundRect">
            <a:avLst/>
          </a:prstGeom>
        </p:spPr>
        <p:style>
          <a:lnRef idx="1">
            <a:schemeClr val="accent6"/>
          </a:lnRef>
          <a:fillRef idx="3">
            <a:schemeClr val="accent6"/>
          </a:fillRef>
          <a:effectRef idx="2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4" grpId="1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44824"/>
            <a:ext cx="8351105" cy="129614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</TotalTime>
  <Words>4</Words>
  <Application>Microsoft Office PowerPoint</Application>
  <PresentationFormat>Экран (4:3)</PresentationFormat>
  <Paragraphs>4</Paragraphs>
  <Slides>4</Slides>
  <Notes>4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4</vt:i4>
      </vt:variant>
    </vt:vector>
  </HeadingPairs>
  <TitlesOfParts>
    <vt:vector size="5" baseType="lpstr">
      <vt:lpstr>Тема Office</vt:lpstr>
      <vt:lpstr>Слайд 1</vt:lpstr>
      <vt:lpstr>Слайд 2</vt:lpstr>
      <vt:lpstr>Слайд 3</vt:lpstr>
      <vt:lpstr>Слайд 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Пользователь Windows</cp:lastModifiedBy>
  <cp:revision>9</cp:revision>
  <dcterms:created xsi:type="dcterms:W3CDTF">2011-02-08T17:46:15Z</dcterms:created>
  <dcterms:modified xsi:type="dcterms:W3CDTF">2011-07-10T13:51:55Z</dcterms:modified>
</cp:coreProperties>
</file>