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9C1668-C38D-4A8C-843B-1A2586B692E1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CDAD92-6FE5-4A36-92AC-4BA83D26F73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DAD92-6FE5-4A36-92AC-4BA83D26F73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3FC70C-8707-4C99-8673-FA504D95C6A6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3FC70C-8707-4C99-8673-FA504D95C6A6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1DCC5-B138-43C6-A7DE-99D573F25F63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27A11-F044-4BFC-8613-18DA2632EE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1DCC5-B138-43C6-A7DE-99D573F25F63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27A11-F044-4BFC-8613-18DA2632EE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1DCC5-B138-43C6-A7DE-99D573F25F63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27A11-F044-4BFC-8613-18DA2632EE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1DCC5-B138-43C6-A7DE-99D573F25F63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27A11-F044-4BFC-8613-18DA2632EE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1DCC5-B138-43C6-A7DE-99D573F25F63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27A11-F044-4BFC-8613-18DA2632EE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1DCC5-B138-43C6-A7DE-99D573F25F63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27A11-F044-4BFC-8613-18DA2632EE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1DCC5-B138-43C6-A7DE-99D573F25F63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27A11-F044-4BFC-8613-18DA2632EE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1DCC5-B138-43C6-A7DE-99D573F25F63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27A11-F044-4BFC-8613-18DA2632EE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1DCC5-B138-43C6-A7DE-99D573F25F63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27A11-F044-4BFC-8613-18DA2632EE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1DCC5-B138-43C6-A7DE-99D573F25F63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27A11-F044-4BFC-8613-18DA2632EE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1DCC5-B138-43C6-A7DE-99D573F25F63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27A11-F044-4BFC-8613-18DA2632EE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1DCC5-B138-43C6-A7DE-99D573F25F63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27A11-F044-4BFC-8613-18DA2632EE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428604"/>
            <a:ext cx="6858048" cy="58800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714356"/>
            <a:ext cx="7304390" cy="37243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Рисунок 2" descr="емеля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57950" y="1785926"/>
            <a:ext cx="2587316" cy="3645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</Words>
  <Application>Microsoft Office PowerPoint</Application>
  <PresentationFormat>Экран (4:3)</PresentationFormat>
  <Paragraphs>3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Vera Zacharova</dc:creator>
  <cp:lastModifiedBy>Пользователь Windows</cp:lastModifiedBy>
  <cp:revision>3</cp:revision>
  <dcterms:created xsi:type="dcterms:W3CDTF">2011-06-10T06:49:48Z</dcterms:created>
  <dcterms:modified xsi:type="dcterms:W3CDTF">2011-07-10T12:32:52Z</dcterms:modified>
</cp:coreProperties>
</file>