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9A56-B8CC-40A3-BD99-E05990360C0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26298-A0A9-4F6C-A7E5-B7C89AA25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26298-A0A9-4F6C-A7E5-B7C89AA25F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26298-A0A9-4F6C-A7E5-B7C89AA25F2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26298-A0A9-4F6C-A7E5-B7C89AA25F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7114-BF0F-4E15-B5F3-69B98294759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ар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"/>
            <a:ext cx="2479929" cy="2484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564904"/>
            <a:ext cx="8136904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7920880" cy="419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67544" y="3356992"/>
            <a:ext cx="8064896" cy="122413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44824"/>
            <a:ext cx="796323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8</cp:revision>
  <dcterms:created xsi:type="dcterms:W3CDTF">2010-12-05T16:56:35Z</dcterms:created>
  <dcterms:modified xsi:type="dcterms:W3CDTF">2011-07-01T12:32:41Z</dcterms:modified>
</cp:coreProperties>
</file>