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E3DEF-045A-4418-9E96-ECF80EA3DD50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00E96-C036-4E9A-B58F-23A42E95E5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00E96-C036-4E9A-B58F-23A42E95E50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00E96-C036-4E9A-B58F-23A42E95E50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00E96-C036-4E9A-B58F-23A42E95E50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D8DD-77D0-4107-8105-6102C899A02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73F0-381D-4254-ADC6-7F652A813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D8DD-77D0-4107-8105-6102C899A02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73F0-381D-4254-ADC6-7F652A813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D8DD-77D0-4107-8105-6102C899A02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73F0-381D-4254-ADC6-7F652A813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D8DD-77D0-4107-8105-6102C899A02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73F0-381D-4254-ADC6-7F652A813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D8DD-77D0-4107-8105-6102C899A02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73F0-381D-4254-ADC6-7F652A813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D8DD-77D0-4107-8105-6102C899A02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73F0-381D-4254-ADC6-7F652A813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D8DD-77D0-4107-8105-6102C899A02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73F0-381D-4254-ADC6-7F652A813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D8DD-77D0-4107-8105-6102C899A02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73F0-381D-4254-ADC6-7F652A813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D8DD-77D0-4107-8105-6102C899A02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73F0-381D-4254-ADC6-7F652A813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D8DD-77D0-4107-8105-6102C899A02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73F0-381D-4254-ADC6-7F652A813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D8DD-77D0-4107-8105-6102C899A02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73F0-381D-4254-ADC6-7F652A813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7D8DD-77D0-4107-8105-6102C899A026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F73F0-381D-4254-ADC6-7F652A813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564904"/>
            <a:ext cx="8374915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Рисунок 1" descr="яхт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3" y="188640"/>
            <a:ext cx="3384376" cy="29927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7776864" cy="47668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b="2198"/>
          <a:stretch>
            <a:fillRect/>
          </a:stretch>
        </p:blipFill>
        <p:spPr bwMode="auto">
          <a:xfrm>
            <a:off x="755576" y="332656"/>
            <a:ext cx="7848872" cy="4248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683568" y="4005064"/>
            <a:ext cx="7992888" cy="72008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</Words>
  <Application>Microsoft Office PowerPoint</Application>
  <PresentationFormat>Экран (4:3)</PresentationFormat>
  <Paragraphs>3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5</cp:revision>
  <dcterms:created xsi:type="dcterms:W3CDTF">2011-02-09T18:06:16Z</dcterms:created>
  <dcterms:modified xsi:type="dcterms:W3CDTF">2011-07-10T13:52:44Z</dcterms:modified>
</cp:coreProperties>
</file>