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2" r:id="rId3"/>
    <p:sldId id="261" r:id="rId4"/>
    <p:sldId id="258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CC33"/>
    <a:srgbClr val="FFCC99"/>
    <a:srgbClr val="CCECFF"/>
    <a:srgbClr val="CCFF99"/>
    <a:srgbClr val="FFCCFF"/>
    <a:srgbClr val="99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B6A4F-55F3-4B80-977A-A45935D76043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2FD56-2E06-4BE0-A0B9-57C5C849E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2FD56-2E06-4BE0-A0B9-57C5C849E01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2FD56-2E06-4BE0-A0B9-57C5C849E01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2FD56-2E06-4BE0-A0B9-57C5C849E01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2FD56-2E06-4BE0-A0B9-57C5C849E01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2FD56-2E06-4BE0-A0B9-57C5C849E01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F44B-DC81-4C59-8E94-5963390E92F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02A4-A679-4FFE-8B99-C3853EC7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F44B-DC81-4C59-8E94-5963390E92F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02A4-A679-4FFE-8B99-C3853EC7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F44B-DC81-4C59-8E94-5963390E92F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02A4-A679-4FFE-8B99-C3853EC7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F44B-DC81-4C59-8E94-5963390E92F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02A4-A679-4FFE-8B99-C3853EC7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F44B-DC81-4C59-8E94-5963390E92F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02A4-A679-4FFE-8B99-C3853EC7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F44B-DC81-4C59-8E94-5963390E92F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02A4-A679-4FFE-8B99-C3853EC7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F44B-DC81-4C59-8E94-5963390E92F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02A4-A679-4FFE-8B99-C3853EC7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F44B-DC81-4C59-8E94-5963390E92F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02A4-A679-4FFE-8B99-C3853EC7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F44B-DC81-4C59-8E94-5963390E92F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02A4-A679-4FFE-8B99-C3853EC7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F44B-DC81-4C59-8E94-5963390E92F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02A4-A679-4FFE-8B99-C3853EC7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F44B-DC81-4C59-8E94-5963390E92F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02A4-A679-4FFE-8B99-C3853EC7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F44B-DC81-4C59-8E94-5963390E92F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202A4-A679-4FFE-8B99-C3853EC7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бо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1"/>
            <a:ext cx="4176464" cy="31323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бусы.jpg"/>
          <p:cNvPicPr>
            <a:picLocks noChangeAspect="1"/>
          </p:cNvPicPr>
          <p:nvPr/>
        </p:nvPicPr>
        <p:blipFill>
          <a:blip r:embed="rId4" cstate="print"/>
          <a:srcRect t="6508" b="6508"/>
          <a:stretch>
            <a:fillRect/>
          </a:stretch>
        </p:blipFill>
        <p:spPr>
          <a:xfrm>
            <a:off x="1403648" y="836712"/>
            <a:ext cx="3922059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босой.jpg"/>
          <p:cNvPicPr>
            <a:picLocks noChangeAspect="1"/>
          </p:cNvPicPr>
          <p:nvPr/>
        </p:nvPicPr>
        <p:blipFill>
          <a:blip r:embed="rId5" cstate="print"/>
          <a:srcRect l="40176" t="34602"/>
          <a:stretch>
            <a:fillRect/>
          </a:stretch>
        </p:blipFill>
        <p:spPr>
          <a:xfrm>
            <a:off x="2627784" y="1700808"/>
            <a:ext cx="4104456" cy="3976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паста.jpg"/>
          <p:cNvPicPr>
            <a:picLocks noChangeAspect="1"/>
          </p:cNvPicPr>
          <p:nvPr/>
        </p:nvPicPr>
        <p:blipFill>
          <a:blip r:embed="rId6" cstate="print"/>
          <a:srcRect l="11445" t="11776" r="4641" b="8590"/>
          <a:stretch>
            <a:fillRect/>
          </a:stretch>
        </p:blipFill>
        <p:spPr>
          <a:xfrm>
            <a:off x="4355976" y="3501008"/>
            <a:ext cx="4582589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ав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42852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 descr="пав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2852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73016"/>
            <a:ext cx="8136904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21144"/>
          <a:stretch>
            <a:fillRect/>
          </a:stretch>
        </p:blipFill>
        <p:spPr bwMode="auto">
          <a:xfrm>
            <a:off x="1187624" y="0"/>
            <a:ext cx="6912768" cy="4293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195736" y="4149080"/>
            <a:ext cx="288032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88840"/>
            <a:ext cx="848611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644008" y="1988840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r="3658"/>
          <a:stretch>
            <a:fillRect/>
          </a:stretch>
        </p:blipFill>
        <p:spPr bwMode="auto">
          <a:xfrm>
            <a:off x="323528" y="1988840"/>
            <a:ext cx="851988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AutoShape 7" descr="http://im5-tub.yandex.net/i?id=54809756-41-72"/>
          <p:cNvSpPr>
            <a:spLocks noChangeAspect="1" noChangeArrowheads="1"/>
          </p:cNvSpPr>
          <p:nvPr/>
        </p:nvSpPr>
        <p:spPr bwMode="auto">
          <a:xfrm>
            <a:off x="155575" y="-457200"/>
            <a:ext cx="1428750" cy="95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бусы.jpg"/>
          <p:cNvPicPr>
            <a:picLocks noChangeAspect="1"/>
          </p:cNvPicPr>
          <p:nvPr/>
        </p:nvPicPr>
        <p:blipFill>
          <a:blip r:embed="rId5" cstate="print"/>
          <a:srcRect t="6508" b="6508"/>
          <a:stretch>
            <a:fillRect/>
          </a:stretch>
        </p:blipFill>
        <p:spPr>
          <a:xfrm rot="16200000">
            <a:off x="1475656" y="-891480"/>
            <a:ext cx="6264696" cy="8568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8283896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</Words>
  <Application>Microsoft Office PowerPoint</Application>
  <PresentationFormat>Экран (4:3)</PresentationFormat>
  <Paragraphs>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12</cp:revision>
  <dcterms:created xsi:type="dcterms:W3CDTF">2010-12-06T17:18:28Z</dcterms:created>
  <dcterms:modified xsi:type="dcterms:W3CDTF">2011-07-01T15:13:05Z</dcterms:modified>
</cp:coreProperties>
</file>