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8" r:id="rId3"/>
    <p:sldId id="262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DD2B8-D3AB-4EB5-8F2D-7C18D4C5DD1A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8B8F0-4A39-49E8-9171-00092B657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8B8F0-4A39-49E8-9171-00092B657FC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8B8F0-4A39-49E8-9171-00092B657FC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8B8F0-4A39-49E8-9171-00092B657FC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8B8F0-4A39-49E8-9171-00092B657FC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93604-3C33-4509-BB0B-03045E5FDFE7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A3797-D6B1-4059-B887-D0215E2F29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from-ua.com/upload/1309be8d58cf9ad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уськом1.bmp"/>
          <p:cNvPicPr>
            <a:picLocks noChangeAspect="1"/>
          </p:cNvPicPr>
          <p:nvPr/>
        </p:nvPicPr>
        <p:blipFill>
          <a:blip r:embed="rId3" cstate="print">
            <a:lum bright="-20000"/>
          </a:blip>
          <a:srcRect l="21580" r="28172"/>
          <a:stretch>
            <a:fillRect/>
          </a:stretch>
        </p:blipFill>
        <p:spPr>
          <a:xfrm>
            <a:off x="179512" y="188640"/>
            <a:ext cx="2376264" cy="64433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492896"/>
            <a:ext cx="6408712" cy="17859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28466"/>
          <a:stretch>
            <a:fillRect/>
          </a:stretch>
        </p:blipFill>
        <p:spPr bwMode="auto">
          <a:xfrm>
            <a:off x="683568" y="1052736"/>
            <a:ext cx="7782223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Картинка 3 из 9600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l="9723" r="10060"/>
          <a:stretch>
            <a:fillRect/>
          </a:stretch>
        </p:blipFill>
        <p:spPr bwMode="auto">
          <a:xfrm>
            <a:off x="6084168" y="1052736"/>
            <a:ext cx="2376264" cy="2221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грибы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188640"/>
            <a:ext cx="4386238" cy="29241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284984"/>
            <a:ext cx="838173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395536" y="4365104"/>
            <a:ext cx="8424936" cy="115212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 t="3125" r="2092" b="6250"/>
          <a:stretch>
            <a:fillRect/>
          </a:stretch>
        </p:blipFill>
        <p:spPr bwMode="auto">
          <a:xfrm>
            <a:off x="251520" y="2060848"/>
            <a:ext cx="8424936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11</cp:revision>
  <dcterms:created xsi:type="dcterms:W3CDTF">2010-12-07T15:11:52Z</dcterms:created>
  <dcterms:modified xsi:type="dcterms:W3CDTF">2011-07-01T15:14:40Z</dcterms:modified>
</cp:coreProperties>
</file>