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E76F3-26F1-4A3A-B086-9868E00CED9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3521-62D9-45EB-8E74-8924BA999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83521-62D9-45EB-8E74-8924BA9996B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77726-8A2C-487B-A8FB-5195D62203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77726-8A2C-487B-A8FB-5195D62203C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8ABF-4FA5-49F7-A440-F6FFBFE384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4473-B832-467C-B3E8-7C1937AFA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71480"/>
            <a:ext cx="7038420" cy="5429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142984"/>
            <a:ext cx="7613028" cy="458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шле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3357562"/>
            <a:ext cx="2520280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3</cp:revision>
  <dcterms:created xsi:type="dcterms:W3CDTF">2011-06-10T07:05:24Z</dcterms:created>
  <dcterms:modified xsi:type="dcterms:W3CDTF">2011-07-11T18:24:06Z</dcterms:modified>
</cp:coreProperties>
</file>