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5" r:id="rId3"/>
    <p:sldId id="260" r:id="rId4"/>
    <p:sldId id="259" r:id="rId5"/>
    <p:sldId id="262" r:id="rId6"/>
    <p:sldId id="258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52CF-F392-4089-A050-05B0AA9762B9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FC57F-DF55-4FFD-A709-D9DED1A19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C57F-DF55-4FFD-A709-D9DED1A1975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A6002-339A-4470-AFE6-4D34C13598D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C57F-DF55-4FFD-A709-D9DED1A1975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C57F-DF55-4FFD-A709-D9DED1A1975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C57F-DF55-4FFD-A709-D9DED1A1975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C57F-DF55-4FFD-A709-D9DED1A1975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FC57F-DF55-4FFD-A709-D9DED1A1975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B7B6-FAE2-4B04-804A-8D2C0499114C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46E-5E78-4758-91AD-5A9A9E455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B7B6-FAE2-4B04-804A-8D2C0499114C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46E-5E78-4758-91AD-5A9A9E455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B7B6-FAE2-4B04-804A-8D2C0499114C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46E-5E78-4758-91AD-5A9A9E455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B7B6-FAE2-4B04-804A-8D2C0499114C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46E-5E78-4758-91AD-5A9A9E455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B7B6-FAE2-4B04-804A-8D2C0499114C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46E-5E78-4758-91AD-5A9A9E455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B7B6-FAE2-4B04-804A-8D2C0499114C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46E-5E78-4758-91AD-5A9A9E455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B7B6-FAE2-4B04-804A-8D2C0499114C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46E-5E78-4758-91AD-5A9A9E455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B7B6-FAE2-4B04-804A-8D2C0499114C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46E-5E78-4758-91AD-5A9A9E455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B7B6-FAE2-4B04-804A-8D2C0499114C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46E-5E78-4758-91AD-5A9A9E455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B7B6-FAE2-4B04-804A-8D2C0499114C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46E-5E78-4758-91AD-5A9A9E455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B7B6-FAE2-4B04-804A-8D2C0499114C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4C46E-5E78-4758-91AD-5A9A9E455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3B7B6-FAE2-4B04-804A-8D2C0499114C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4C46E-5E78-4758-91AD-5A9A9E455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уква_д_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285860"/>
            <a:ext cx="2357747" cy="4071966"/>
          </a:xfrm>
          <a:prstGeom prst="rect">
            <a:avLst/>
          </a:prstGeom>
        </p:spPr>
      </p:pic>
      <p:pic>
        <p:nvPicPr>
          <p:cNvPr id="8" name="Рисунок 7" descr="Буква_д_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285860"/>
            <a:ext cx="1571635" cy="4022512"/>
          </a:xfrm>
          <a:prstGeom prst="rect">
            <a:avLst/>
          </a:prstGeom>
        </p:spPr>
      </p:pic>
      <p:pic>
        <p:nvPicPr>
          <p:cNvPr id="9" name="Рисунок 8" descr="Буква_д_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285860"/>
            <a:ext cx="2624157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24944"/>
            <a:ext cx="7920880" cy="178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дети с котёнк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28625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2439"/>
          <a:stretch>
            <a:fillRect/>
          </a:stretch>
        </p:blipFill>
        <p:spPr bwMode="auto">
          <a:xfrm>
            <a:off x="323528" y="1124744"/>
            <a:ext cx="846334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-3-39.jpg"/>
          <p:cNvPicPr>
            <a:picLocks noChangeAspect="1"/>
          </p:cNvPicPr>
          <p:nvPr/>
        </p:nvPicPr>
        <p:blipFill>
          <a:blip r:embed="rId3" cstate="print"/>
          <a:srcRect t="37279" r="51984" b="43249"/>
          <a:stretch>
            <a:fillRect/>
          </a:stretch>
        </p:blipFill>
        <p:spPr>
          <a:xfrm>
            <a:off x="251520" y="332656"/>
            <a:ext cx="432048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2780928"/>
            <a:ext cx="8588383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ь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520280" cy="345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852936"/>
            <a:ext cx="6020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851920" y="2924944"/>
            <a:ext cx="288032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2" y="2852936"/>
            <a:ext cx="6300192" cy="144016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818552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</Words>
  <Application>Microsoft Office PowerPoint</Application>
  <PresentationFormat>Экран (4:3)</PresentationFormat>
  <Paragraphs>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7</cp:revision>
  <dcterms:created xsi:type="dcterms:W3CDTF">2010-12-08T18:38:51Z</dcterms:created>
  <dcterms:modified xsi:type="dcterms:W3CDTF">2011-07-10T13:33:57Z</dcterms:modified>
</cp:coreProperties>
</file>