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3F505-3470-48C1-8E5B-89F478846D66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1CEE5-509F-4220-96D6-A52FF83D0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6EDD6-097F-426B-B963-777289CB0A0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6EDD6-097F-426B-B963-777289CB0A0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6EDD6-097F-426B-B963-777289CB0A0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6EDD6-097F-426B-B963-777289CB0A0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3942-1B04-4E35-B601-CC273F91F96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CBEB-1960-4304-BADB-C22F787E1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3942-1B04-4E35-B601-CC273F91F96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CBEB-1960-4304-BADB-C22F787E1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3942-1B04-4E35-B601-CC273F91F96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CBEB-1960-4304-BADB-C22F787E1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3942-1B04-4E35-B601-CC273F91F96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CBEB-1960-4304-BADB-C22F787E1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3942-1B04-4E35-B601-CC273F91F96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CBEB-1960-4304-BADB-C22F787E1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3942-1B04-4E35-B601-CC273F91F96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CBEB-1960-4304-BADB-C22F787E1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3942-1B04-4E35-B601-CC273F91F96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CBEB-1960-4304-BADB-C22F787E1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3942-1B04-4E35-B601-CC273F91F96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CBEB-1960-4304-BADB-C22F787E1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3942-1B04-4E35-B601-CC273F91F96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CBEB-1960-4304-BADB-C22F787E1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3942-1B04-4E35-B601-CC273F91F96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CBEB-1960-4304-BADB-C22F787E1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3942-1B04-4E35-B601-CC273F91F96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CBEB-1960-4304-BADB-C22F787E1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33942-1B04-4E35-B601-CC273F91F96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4CBEB-1960-4304-BADB-C22F787E1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о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476672"/>
            <a:ext cx="3617142" cy="24549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63688" y="3284984"/>
          <a:ext cx="2808312" cy="73585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36104"/>
                <a:gridCol w="936104"/>
                <a:gridCol w="936104"/>
              </a:tblGrid>
              <a:tr h="7358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843808" y="4725144"/>
            <a:ext cx="576064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228184" y="620688"/>
            <a:ext cx="203132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0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</a:t>
            </a:r>
            <a:r>
              <a:rPr lang="ru-RU" sz="10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1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643050"/>
            <a:ext cx="8419154" cy="24288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71480"/>
            <a:ext cx="8481104" cy="1914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3000372"/>
            <a:ext cx="4562475" cy="3028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071546"/>
            <a:ext cx="7577788" cy="4000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Экран (4:3)</PresentationFormat>
  <Paragraphs>5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Vera Zacharova</dc:creator>
  <cp:lastModifiedBy>HP</cp:lastModifiedBy>
  <cp:revision>4</cp:revision>
  <dcterms:created xsi:type="dcterms:W3CDTF">2011-06-10T07:40:02Z</dcterms:created>
  <dcterms:modified xsi:type="dcterms:W3CDTF">2011-07-01T10:00:43Z</dcterms:modified>
</cp:coreProperties>
</file>