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5" r:id="rId3"/>
    <p:sldId id="264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990033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756B5-1A64-44A7-9B37-8118E0D4EAD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BE30B-01B7-4B2D-8721-190704790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E30B-01B7-4B2D-8721-190704790E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E30B-01B7-4B2D-8721-190704790EF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E30B-01B7-4B2D-8721-190704790EF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BE30B-01B7-4B2D-8721-190704790EF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50000">
              <a:schemeClr val="accent6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B087F-5CDD-4369-A977-9B8D607BC61B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C3BE1-69A0-4098-9B46-0679F0317E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852936"/>
            <a:ext cx="7920880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тыква.jpg"/>
          <p:cNvPicPr>
            <a:picLocks noChangeAspect="1"/>
          </p:cNvPicPr>
          <p:nvPr/>
        </p:nvPicPr>
        <p:blipFill>
          <a:blip r:embed="rId4" cstate="print"/>
          <a:srcRect b="9172"/>
          <a:stretch>
            <a:fillRect/>
          </a:stretch>
        </p:blipFill>
        <p:spPr>
          <a:xfrm>
            <a:off x="251520" y="188386"/>
            <a:ext cx="4968552" cy="3384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0"/>
            <a:ext cx="6984776" cy="5421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429000"/>
            <a:ext cx="8496944" cy="11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79512" y="3429000"/>
            <a:ext cx="8568952" cy="115212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дети играют.jpg"/>
          <p:cNvPicPr>
            <a:picLocks noChangeAspect="1"/>
          </p:cNvPicPr>
          <p:nvPr/>
        </p:nvPicPr>
        <p:blipFill>
          <a:blip r:embed="rId4" cstate="print"/>
          <a:srcRect t="3568" r="6463" b="9832"/>
          <a:stretch>
            <a:fillRect/>
          </a:stretch>
        </p:blipFill>
        <p:spPr>
          <a:xfrm>
            <a:off x="0" y="0"/>
            <a:ext cx="5760640" cy="34953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2132856"/>
            <a:ext cx="8070947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7</cp:revision>
  <dcterms:created xsi:type="dcterms:W3CDTF">2010-12-12T15:16:10Z</dcterms:created>
  <dcterms:modified xsi:type="dcterms:W3CDTF">2011-07-01T13:15:21Z</dcterms:modified>
</cp:coreProperties>
</file>