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57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2E55-F0AA-4E0A-85D9-1BF0F1FC737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19377-0476-4628-A695-8C89E9AAC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9377-0476-4628-A695-8C89E9AAC1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9377-0476-4628-A695-8C89E9AAC1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9377-0476-4628-A695-8C89E9AAC1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9377-0476-4628-A695-8C89E9AAC1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6AB0-EBA5-49DB-A071-62562DD8747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32BDD-3ACD-4B3C-A5F6-1A61A1D34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братья.jpg"/>
          <p:cNvPicPr>
            <a:picLocks noChangeAspect="1"/>
          </p:cNvPicPr>
          <p:nvPr/>
        </p:nvPicPr>
        <p:blipFill>
          <a:blip r:embed="rId4" cstate="print"/>
          <a:srcRect t="10826" r="20621"/>
          <a:stretch>
            <a:fillRect/>
          </a:stretch>
        </p:blipFill>
        <p:spPr>
          <a:xfrm>
            <a:off x="179512" y="188641"/>
            <a:ext cx="3816424" cy="2994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19"/>
            <a:ext cx="8280920" cy="2607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79"/>
            <a:ext cx="8064896" cy="3410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8352928" cy="2770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5</cp:revision>
  <dcterms:created xsi:type="dcterms:W3CDTF">2011-02-20T14:35:22Z</dcterms:created>
  <dcterms:modified xsi:type="dcterms:W3CDTF">2011-07-01T16:58:49Z</dcterms:modified>
</cp:coreProperties>
</file>