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2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6A44B-04C9-4B34-937D-836D19A58134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C734A-2B1E-462E-94A7-262B922A8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C734A-2B1E-462E-94A7-262B922A822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8042-7A10-43CB-BF77-FF29A2113CE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A6002-339A-4470-AFE6-4D34C13598D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8042-7A10-43CB-BF77-FF29A2113CE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8042-7A10-43CB-BF77-FF29A2113CE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ив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8640"/>
            <a:ext cx="4788024" cy="3192016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44008" y="1124744"/>
          <a:ext cx="3552055" cy="66384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10411"/>
                <a:gridCol w="710411"/>
                <a:gridCol w="710411"/>
                <a:gridCol w="710411"/>
                <a:gridCol w="710411"/>
              </a:tblGrid>
              <a:tr h="6638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6084168" y="2852936"/>
            <a:ext cx="720080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уква_и_1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1142983"/>
            <a:ext cx="2357454" cy="4596385"/>
          </a:xfrm>
          <a:prstGeom prst="rect">
            <a:avLst/>
          </a:prstGeom>
        </p:spPr>
      </p:pic>
      <p:pic>
        <p:nvPicPr>
          <p:cNvPr id="5" name="Рисунок 4" descr="Буква_и_2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00826" y="1142984"/>
            <a:ext cx="2214578" cy="4545705"/>
          </a:xfrm>
          <a:prstGeom prst="rect">
            <a:avLst/>
          </a:prstGeom>
        </p:spPr>
      </p:pic>
      <p:pic>
        <p:nvPicPr>
          <p:cNvPr id="6" name="Рисунок 5" descr="Буква_и_3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28926" y="1142984"/>
            <a:ext cx="4000529" cy="4680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1 0.00208 L -0.2059 0.0020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ысь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88640"/>
            <a:ext cx="4320480" cy="3240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4048" y="1052736"/>
          <a:ext cx="3336033" cy="66384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112011"/>
                <a:gridCol w="1112011"/>
                <a:gridCol w="1112011"/>
              </a:tblGrid>
              <a:tr h="6638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6300192" y="2636912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762000"/>
            <a:ext cx="7516090" cy="533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</Words>
  <Application>Microsoft Office PowerPoint</Application>
  <PresentationFormat>Экран (4:3)</PresentationFormat>
  <Paragraphs>5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 Windows</cp:lastModifiedBy>
  <cp:revision>7</cp:revision>
  <dcterms:modified xsi:type="dcterms:W3CDTF">2011-07-10T13:19:03Z</dcterms:modified>
</cp:coreProperties>
</file>