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7" r:id="rId3"/>
    <p:sldId id="262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2A28B-B4D2-4B51-A3C8-E88AA33B065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344E6-B335-4E6B-9E7F-791174B2E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344E6-B335-4E6B-9E7F-791174B2E78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344E6-B335-4E6B-9E7F-791174B2E78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344E6-B335-4E6B-9E7F-791174B2E78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344E6-B335-4E6B-9E7F-791174B2E78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E708-0CD9-4543-BA34-4AA08390D70F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453C-BE71-47B2-B28C-E54F6FF24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E708-0CD9-4543-BA34-4AA08390D70F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453C-BE71-47B2-B28C-E54F6FF24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E708-0CD9-4543-BA34-4AA08390D70F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453C-BE71-47B2-B28C-E54F6FF24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E708-0CD9-4543-BA34-4AA08390D70F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453C-BE71-47B2-B28C-E54F6FF24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E708-0CD9-4543-BA34-4AA08390D70F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453C-BE71-47B2-B28C-E54F6FF24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E708-0CD9-4543-BA34-4AA08390D70F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453C-BE71-47B2-B28C-E54F6FF24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E708-0CD9-4543-BA34-4AA08390D70F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453C-BE71-47B2-B28C-E54F6FF24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E708-0CD9-4543-BA34-4AA08390D70F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453C-BE71-47B2-B28C-E54F6FF24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E708-0CD9-4543-BA34-4AA08390D70F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453C-BE71-47B2-B28C-E54F6FF24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E708-0CD9-4543-BA34-4AA08390D70F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453C-BE71-47B2-B28C-E54F6FF24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E708-0CD9-4543-BA34-4AA08390D70F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453C-BE71-47B2-B28C-E54F6FF24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2E708-0CD9-4543-BA34-4AA08390D70F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3453C-BE71-47B2-B28C-E54F6FF24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543" y="2492896"/>
            <a:ext cx="8374915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 descr="три медвед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3719314" cy="35239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20687"/>
            <a:ext cx="8064896" cy="38506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4664"/>
            <a:ext cx="8064896" cy="43824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на санках.jpg"/>
          <p:cNvPicPr>
            <a:picLocks noChangeAspect="1"/>
          </p:cNvPicPr>
          <p:nvPr/>
        </p:nvPicPr>
        <p:blipFill>
          <a:blip r:embed="rId3" cstate="print"/>
          <a:srcRect t="7161" b="7161"/>
          <a:stretch>
            <a:fillRect/>
          </a:stretch>
        </p:blipFill>
        <p:spPr>
          <a:xfrm>
            <a:off x="1619672" y="260647"/>
            <a:ext cx="5328592" cy="5683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</Words>
  <Application>Microsoft Office PowerPoint</Application>
  <PresentationFormat>Экран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7</cp:revision>
  <dcterms:created xsi:type="dcterms:W3CDTF">2011-02-21T17:05:47Z</dcterms:created>
  <dcterms:modified xsi:type="dcterms:W3CDTF">2011-07-01T17:01:22Z</dcterms:modified>
</cp:coreProperties>
</file>