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B48D6-DAB2-45EF-822F-46BB2DAE1D80}" type="datetimeFigureOut">
              <a:rPr lang="ru-RU" smtClean="0"/>
              <a:pPr/>
              <a:t>01.07.2011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9C4725-CE73-4233-984F-7B05659C3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4FD-5A72-400C-B045-5B884891A9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4FD-5A72-400C-B045-5B884891A9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DC64FD-5A72-400C-B045-5B884891A9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7/1/2011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эму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1720" y="2636912"/>
            <a:ext cx="4824536" cy="36184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81000"/>
            <a:ext cx="7559386" cy="184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066800"/>
            <a:ext cx="7907692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808007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3</Paragraphs>
  <Slides>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3</cp:revision>
  <dcterms:modified xsi:type="dcterms:W3CDTF">2011-07-01T10:01:25Z</dcterms:modified>
</cp:coreProperties>
</file>